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9" r:id="rId4"/>
  </p:sldMasterIdLst>
  <p:notesMasterIdLst>
    <p:notesMasterId r:id="rId27"/>
  </p:notesMasterIdLst>
  <p:sldIdLst>
    <p:sldId id="257" r:id="rId5"/>
    <p:sldId id="283" r:id="rId6"/>
    <p:sldId id="264" r:id="rId7"/>
    <p:sldId id="259" r:id="rId8"/>
    <p:sldId id="281" r:id="rId9"/>
    <p:sldId id="282" r:id="rId10"/>
    <p:sldId id="271" r:id="rId11"/>
    <p:sldId id="273" r:id="rId12"/>
    <p:sldId id="280" r:id="rId13"/>
    <p:sldId id="270" r:id="rId14"/>
    <p:sldId id="276" r:id="rId15"/>
    <p:sldId id="277" r:id="rId16"/>
    <p:sldId id="260" r:id="rId17"/>
    <p:sldId id="267" r:id="rId18"/>
    <p:sldId id="268" r:id="rId19"/>
    <p:sldId id="261" r:id="rId20"/>
    <p:sldId id="265" r:id="rId21"/>
    <p:sldId id="284" r:id="rId22"/>
    <p:sldId id="274" r:id="rId23"/>
    <p:sldId id="285" r:id="rId24"/>
    <p:sldId id="286" r:id="rId25"/>
    <p:sldId id="263" r:id="rId2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1A23"/>
    <a:srgbClr val="7DC1FF"/>
    <a:srgbClr val="5DB2FF"/>
    <a:srgbClr val="FFDDDD"/>
    <a:srgbClr val="FFA7A7"/>
    <a:srgbClr val="DDEFFF"/>
    <a:srgbClr val="81C3FF"/>
    <a:srgbClr val="A2E2C2"/>
    <a:srgbClr val="FFC5C5"/>
    <a:srgbClr val="FF9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A083F3-5E0E-8D04-C9B1-20416EE853C8}" v="5" dt="2025-11-20T18:15:59.743"/>
    <p1510:client id="{4E449BA2-F9C7-3ED2-E6B3-11C358D393B8}" v="3" dt="2025-11-20T16:20:17.953"/>
    <p1510:client id="{617D3934-8B39-54E1-A739-B32066018125}" v="32" dt="2025-11-20T09:42:15.354"/>
    <p1510:client id="{75F2324D-28AA-B640-B49F-033030928F62}" v="127" dt="2025-11-20T16:58:26.812"/>
    <p1510:client id="{8A6F259A-96E3-5545-8092-C7A94C58DFCE}" v="9" dt="2025-11-21T07:44:08.651"/>
    <p1510:client id="{C2D8DC63-7841-58A0-FDA8-1B202EF32230}" v="13" dt="2025-11-20T09:40:45.63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Estilo medio 3 - Énfasis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rabalza Lucrezia (inf24153)" userId="S::inf24153@lehre.dhbw-stuttgart.de::2d979963-3d4c-45ae-be14-7e57d7a20d60" providerId="AD" clId="Web-{617D3934-8B39-54E1-A739-B32066018125}"/>
    <pc:docChg chg="modSld sldOrd">
      <pc:chgData name="Trabalza Lucrezia (inf24153)" userId="S::inf24153@lehre.dhbw-stuttgart.de::2d979963-3d4c-45ae-be14-7e57d7a20d60" providerId="AD" clId="Web-{617D3934-8B39-54E1-A739-B32066018125}" dt="2025-11-20T09:42:15.354" v="31" actId="20577"/>
      <pc:docMkLst>
        <pc:docMk/>
      </pc:docMkLst>
      <pc:sldChg chg="ord">
        <pc:chgData name="Trabalza Lucrezia (inf24153)" userId="S::inf24153@lehre.dhbw-stuttgart.de::2d979963-3d4c-45ae-be14-7e57d7a20d60" providerId="AD" clId="Web-{617D3934-8B39-54E1-A739-B32066018125}" dt="2025-11-20T09:37:26.895" v="0"/>
        <pc:sldMkLst>
          <pc:docMk/>
          <pc:sldMk cId="1692632103" sldId="264"/>
        </pc:sldMkLst>
      </pc:sldChg>
      <pc:sldChg chg="modSp">
        <pc:chgData name="Trabalza Lucrezia (inf24153)" userId="S::inf24153@lehre.dhbw-stuttgart.de::2d979963-3d4c-45ae-be14-7e57d7a20d60" providerId="AD" clId="Web-{617D3934-8B39-54E1-A739-B32066018125}" dt="2025-11-20T09:42:15.354" v="31" actId="20577"/>
        <pc:sldMkLst>
          <pc:docMk/>
          <pc:sldMk cId="2340365005" sldId="281"/>
        </pc:sldMkLst>
        <pc:spChg chg="mod">
          <ac:chgData name="Trabalza Lucrezia (inf24153)" userId="S::inf24153@lehre.dhbw-stuttgart.de::2d979963-3d4c-45ae-be14-7e57d7a20d60" providerId="AD" clId="Web-{617D3934-8B39-54E1-A739-B32066018125}" dt="2025-11-20T09:42:15.354" v="31" actId="20577"/>
          <ac:spMkLst>
            <pc:docMk/>
            <pc:sldMk cId="2340365005" sldId="281"/>
            <ac:spMk id="3" creationId="{149AAD8A-5D65-B871-6239-97A4D67F3F13}"/>
          </ac:spMkLst>
        </pc:spChg>
      </pc:sldChg>
    </pc:docChg>
  </pc:docChgLst>
  <pc:docChgLst>
    <pc:chgData name="Igrec Marvin (inf24079)" userId="S::inf24079@lehre.dhbw-stuttgart.de::c1ba94e6-f753-40a7-8469-f6168b52b595" providerId="AD" clId="Web-{3ABC8436-D914-6167-91DE-531A950D211A}"/>
    <pc:docChg chg="modSld">
      <pc:chgData name="Igrec Marvin (inf24079)" userId="S::inf24079@lehre.dhbw-stuttgart.de::c1ba94e6-f753-40a7-8469-f6168b52b595" providerId="AD" clId="Web-{3ABC8436-D914-6167-91DE-531A950D211A}" dt="2025-11-14T07:59:06.084" v="23"/>
      <pc:docMkLst>
        <pc:docMk/>
      </pc:docMkLst>
      <pc:sldChg chg="modSp">
        <pc:chgData name="Igrec Marvin (inf24079)" userId="S::inf24079@lehre.dhbw-stuttgart.de::c1ba94e6-f753-40a7-8469-f6168b52b595" providerId="AD" clId="Web-{3ABC8436-D914-6167-91DE-531A950D211A}" dt="2025-11-14T07:59:06.084" v="23"/>
        <pc:sldMkLst>
          <pc:docMk/>
          <pc:sldMk cId="1692632103" sldId="264"/>
        </pc:sldMkLst>
        <pc:graphicFrameChg chg="mod modGraphic">
          <ac:chgData name="Igrec Marvin (inf24079)" userId="S::inf24079@lehre.dhbw-stuttgart.de::c1ba94e6-f753-40a7-8469-f6168b52b595" providerId="AD" clId="Web-{3ABC8436-D914-6167-91DE-531A950D211A}" dt="2025-11-14T07:59:06.084" v="23"/>
          <ac:graphicFrameMkLst>
            <pc:docMk/>
            <pc:sldMk cId="1692632103" sldId="264"/>
            <ac:graphicFrameMk id="9" creationId="{35A00040-6595-20A6-F358-C5762E61AB1A}"/>
          </ac:graphicFrameMkLst>
        </pc:graphicFrameChg>
      </pc:sldChg>
    </pc:docChg>
  </pc:docChgLst>
  <pc:docChgLst>
    <pc:chgData name="Pfeil Kristanna (inf24189)" userId="S::inf24189@lehre.dhbw-stuttgart.de::973eeec8-c5a0-4a7a-923d-5db01d5b7586" providerId="AD" clId="Web-{847C6E15-F4A3-D222-D2E8-ECC9627D9C5C}"/>
    <pc:docChg chg="modSld">
      <pc:chgData name="Pfeil Kristanna (inf24189)" userId="S::inf24189@lehre.dhbw-stuttgart.de::973eeec8-c5a0-4a7a-923d-5db01d5b7586" providerId="AD" clId="Web-{847C6E15-F4A3-D222-D2E8-ECC9627D9C5C}" dt="2025-11-13T14:46:17.112" v="35"/>
      <pc:docMkLst>
        <pc:docMk/>
      </pc:docMkLst>
      <pc:sldChg chg="modSp">
        <pc:chgData name="Pfeil Kristanna (inf24189)" userId="S::inf24189@lehre.dhbw-stuttgart.de::973eeec8-c5a0-4a7a-923d-5db01d5b7586" providerId="AD" clId="Web-{847C6E15-F4A3-D222-D2E8-ECC9627D9C5C}" dt="2025-11-13T14:46:17.112" v="35"/>
        <pc:sldMkLst>
          <pc:docMk/>
          <pc:sldMk cId="1692632103" sldId="264"/>
        </pc:sldMkLst>
        <pc:graphicFrameChg chg="mod modGraphic">
          <ac:chgData name="Pfeil Kristanna (inf24189)" userId="S::inf24189@lehre.dhbw-stuttgart.de::973eeec8-c5a0-4a7a-923d-5db01d5b7586" providerId="AD" clId="Web-{847C6E15-F4A3-D222-D2E8-ECC9627D9C5C}" dt="2025-11-13T14:46:17.112" v="35"/>
          <ac:graphicFrameMkLst>
            <pc:docMk/>
            <pc:sldMk cId="1692632103" sldId="264"/>
            <ac:graphicFrameMk id="9" creationId="{35A00040-6595-20A6-F358-C5762E61AB1A}"/>
          </ac:graphicFrameMkLst>
        </pc:graphicFrameChg>
      </pc:sldChg>
    </pc:docChg>
  </pc:docChgLst>
  <pc:docChgLst>
    <pc:chgData name="Dietschmann Colin (inf24082)" userId="S::inf24082@lehre.dhbw-stuttgart.de::40bba5a9-1e6f-4682-806c-6442140f35b7" providerId="AD" clId="Web-{12DF9656-6030-48A3-8A2C-18D71C825F06}"/>
    <pc:docChg chg="addSld delSld modSld">
      <pc:chgData name="Dietschmann Colin (inf24082)" userId="S::inf24082@lehre.dhbw-stuttgart.de::40bba5a9-1e6f-4682-806c-6442140f35b7" providerId="AD" clId="Web-{12DF9656-6030-48A3-8A2C-18D71C825F06}" dt="2025-11-19T15:15:31.008" v="37"/>
      <pc:docMkLst>
        <pc:docMk/>
      </pc:docMkLst>
      <pc:sldChg chg="addSp delSp modSp">
        <pc:chgData name="Dietschmann Colin (inf24082)" userId="S::inf24082@lehre.dhbw-stuttgart.de::40bba5a9-1e6f-4682-806c-6442140f35b7" providerId="AD" clId="Web-{12DF9656-6030-48A3-8A2C-18D71C825F06}" dt="2025-11-19T15:15:31.008" v="37"/>
        <pc:sldMkLst>
          <pc:docMk/>
          <pc:sldMk cId="682029704" sldId="265"/>
        </pc:sldMkLst>
        <pc:picChg chg="add mod">
          <ac:chgData name="Dietschmann Colin (inf24082)" userId="S::inf24082@lehre.dhbw-stuttgart.de::40bba5a9-1e6f-4682-806c-6442140f35b7" providerId="AD" clId="Web-{12DF9656-6030-48A3-8A2C-18D71C825F06}" dt="2025-11-19T15:13:46.912" v="23" actId="1076"/>
          <ac:picMkLst>
            <pc:docMk/>
            <pc:sldMk cId="682029704" sldId="265"/>
            <ac:picMk id="6" creationId="{94B721E8-546B-8D3B-2F06-DD2B27F60FB3}"/>
          </ac:picMkLst>
        </pc:picChg>
      </pc:sldChg>
      <pc:sldChg chg="addSp delSp modSp new">
        <pc:chgData name="Dietschmann Colin (inf24082)" userId="S::inf24082@lehre.dhbw-stuttgart.de::40bba5a9-1e6f-4682-806c-6442140f35b7" providerId="AD" clId="Web-{12DF9656-6030-48A3-8A2C-18D71C825F06}" dt="2025-11-19T15:15:00.695" v="34" actId="1076"/>
        <pc:sldMkLst>
          <pc:docMk/>
          <pc:sldMk cId="3690224777" sldId="284"/>
        </pc:sldMkLst>
        <pc:spChg chg="add del mod">
          <ac:chgData name="Dietschmann Colin (inf24082)" userId="S::inf24082@lehre.dhbw-stuttgart.de::40bba5a9-1e6f-4682-806c-6442140f35b7" providerId="AD" clId="Web-{12DF9656-6030-48A3-8A2C-18D71C825F06}" dt="2025-11-19T15:14:54.913" v="32" actId="20577"/>
          <ac:spMkLst>
            <pc:docMk/>
            <pc:sldMk cId="3690224777" sldId="284"/>
            <ac:spMk id="2" creationId="{2211FCF7-065F-549D-189E-A6791C7E06D9}"/>
          </ac:spMkLst>
        </pc:spChg>
        <pc:picChg chg="add mod ord">
          <ac:chgData name="Dietschmann Colin (inf24082)" userId="S::inf24082@lehre.dhbw-stuttgart.de::40bba5a9-1e6f-4682-806c-6442140f35b7" providerId="AD" clId="Web-{12DF9656-6030-48A3-8A2C-18D71C825F06}" dt="2025-11-19T15:15:00.695" v="34" actId="1076"/>
          <ac:picMkLst>
            <pc:docMk/>
            <pc:sldMk cId="3690224777" sldId="284"/>
            <ac:picMk id="12" creationId="{A77C3689-EE11-DCE4-6C16-D9FE2707EDD8}"/>
          </ac:picMkLst>
        </pc:picChg>
      </pc:sldChg>
    </pc:docChg>
  </pc:docChgLst>
  <pc:docChgLst>
    <pc:chgData name="Igrec Marvin (inf24079)" userId="S::inf24079@lehre.dhbw-stuttgart.de::c1ba94e6-f753-40a7-8469-f6168b52b595" providerId="AD" clId="Web-{C2D8DC63-7841-58A0-FDA8-1B202EF32230}"/>
    <pc:docChg chg="modSld">
      <pc:chgData name="Igrec Marvin (inf24079)" userId="S::inf24079@lehre.dhbw-stuttgart.de::c1ba94e6-f753-40a7-8469-f6168b52b595" providerId="AD" clId="Web-{C2D8DC63-7841-58A0-FDA8-1B202EF32230}" dt="2025-11-20T09:40:45.632" v="11" actId="1076"/>
      <pc:docMkLst>
        <pc:docMk/>
      </pc:docMkLst>
      <pc:sldChg chg="modSp">
        <pc:chgData name="Igrec Marvin (inf24079)" userId="S::inf24079@lehre.dhbw-stuttgart.de::c1ba94e6-f753-40a7-8469-f6168b52b595" providerId="AD" clId="Web-{C2D8DC63-7841-58A0-FDA8-1B202EF32230}" dt="2025-11-20T09:40:45.632" v="11" actId="1076"/>
        <pc:sldMkLst>
          <pc:docMk/>
          <pc:sldMk cId="3186739209" sldId="282"/>
        </pc:sldMkLst>
        <pc:spChg chg="mod">
          <ac:chgData name="Igrec Marvin (inf24079)" userId="S::inf24079@lehre.dhbw-stuttgart.de::c1ba94e6-f753-40a7-8469-f6168b52b595" providerId="AD" clId="Web-{C2D8DC63-7841-58A0-FDA8-1B202EF32230}" dt="2025-11-20T09:40:45.632" v="11" actId="1076"/>
          <ac:spMkLst>
            <pc:docMk/>
            <pc:sldMk cId="3186739209" sldId="282"/>
            <ac:spMk id="3" creationId="{A76C0EBC-604B-E6D6-FCC9-A0407CEE1ED4}"/>
          </ac:spMkLst>
        </pc:spChg>
      </pc:sldChg>
    </pc:docChg>
  </pc:docChgLst>
  <pc:docChgLst>
    <pc:chgData name="Igrec Marvin (inf24079)" userId="S::inf24079@lehre.dhbw-stuttgart.de::c1ba94e6-f753-40a7-8469-f6168b52b595" providerId="AD" clId="Web-{790C9C42-3CD8-3014-F43C-558E7A787695}"/>
    <pc:docChg chg="addSld modSld">
      <pc:chgData name="Igrec Marvin (inf24079)" userId="S::inf24079@lehre.dhbw-stuttgart.de::c1ba94e6-f753-40a7-8469-f6168b52b595" providerId="AD" clId="Web-{790C9C42-3CD8-3014-F43C-558E7A787695}" dt="2025-11-19T14:18:28.999" v="331" actId="20577"/>
      <pc:docMkLst>
        <pc:docMk/>
      </pc:docMkLst>
      <pc:sldChg chg="modSp new">
        <pc:chgData name="Igrec Marvin (inf24079)" userId="S::inf24079@lehre.dhbw-stuttgart.de::c1ba94e6-f753-40a7-8469-f6168b52b595" providerId="AD" clId="Web-{790C9C42-3CD8-3014-F43C-558E7A787695}" dt="2025-11-19T14:18:28.999" v="331" actId="20577"/>
        <pc:sldMkLst>
          <pc:docMk/>
          <pc:sldMk cId="3186739209" sldId="282"/>
        </pc:sldMkLst>
        <pc:spChg chg="mod">
          <ac:chgData name="Igrec Marvin (inf24079)" userId="S::inf24079@lehre.dhbw-stuttgart.de::c1ba94e6-f753-40a7-8469-f6168b52b595" providerId="AD" clId="Web-{790C9C42-3CD8-3014-F43C-558E7A787695}" dt="2025-11-19T14:11:35.277" v="22" actId="20577"/>
          <ac:spMkLst>
            <pc:docMk/>
            <pc:sldMk cId="3186739209" sldId="282"/>
            <ac:spMk id="2" creationId="{908DAFEE-F47D-0F16-FFC2-39D0AA777128}"/>
          </ac:spMkLst>
        </pc:spChg>
        <pc:spChg chg="mod">
          <ac:chgData name="Igrec Marvin (inf24079)" userId="S::inf24079@lehre.dhbw-stuttgart.de::c1ba94e6-f753-40a7-8469-f6168b52b595" providerId="AD" clId="Web-{790C9C42-3CD8-3014-F43C-558E7A787695}" dt="2025-11-19T14:18:28.999" v="331" actId="20577"/>
          <ac:spMkLst>
            <pc:docMk/>
            <pc:sldMk cId="3186739209" sldId="282"/>
            <ac:spMk id="3" creationId="{A76C0EBC-604B-E6D6-FCC9-A0407CEE1ED4}"/>
          </ac:spMkLst>
        </pc:spChg>
      </pc:sldChg>
    </pc:docChg>
  </pc:docChgLst>
  <pc:docChgLst>
    <pc:chgData name="Wagner Yvonne (inf24181)" userId="S::inf24181@lehre.dhbw-stuttgart.de::c4c72498-ecdf-4b3e-8a05-c44f00d652e8" providerId="AD" clId="Web-{37DF017B-EAD4-5DC1-B348-E6B1CB95A383}"/>
    <pc:docChg chg="mod addSld delSld modSld sldOrd modMainMaster">
      <pc:chgData name="Wagner Yvonne (inf24181)" userId="S::inf24181@lehre.dhbw-stuttgart.de::c4c72498-ecdf-4b3e-8a05-c44f00d652e8" providerId="AD" clId="Web-{37DF017B-EAD4-5DC1-B348-E6B1CB95A383}" dt="2025-11-14T08:13:13.237" v="299" actId="20577"/>
      <pc:docMkLst>
        <pc:docMk/>
      </pc:docMkLst>
      <pc:sldChg chg="addSp delSp modSp">
        <pc:chgData name="Wagner Yvonne (inf24181)" userId="S::inf24181@lehre.dhbw-stuttgart.de::c4c72498-ecdf-4b3e-8a05-c44f00d652e8" providerId="AD" clId="Web-{37DF017B-EAD4-5DC1-B348-E6B1CB95A383}" dt="2025-11-14T08:02:47.548" v="183"/>
        <pc:sldMkLst>
          <pc:docMk/>
          <pc:sldMk cId="934619911" sldId="257"/>
        </pc:sldMkLst>
      </pc:sldChg>
      <pc:sldChg chg="addSp modSp">
        <pc:chgData name="Wagner Yvonne (inf24181)" userId="S::inf24181@lehre.dhbw-stuttgart.de::c4c72498-ecdf-4b3e-8a05-c44f00d652e8" providerId="AD" clId="Web-{37DF017B-EAD4-5DC1-B348-E6B1CB95A383}" dt="2025-11-14T08:04:30.521" v="221" actId="20577"/>
        <pc:sldMkLst>
          <pc:docMk/>
          <pc:sldMk cId="3338809235" sldId="259"/>
        </pc:sldMkLst>
        <pc:spChg chg="add mod">
          <ac:chgData name="Wagner Yvonne (inf24181)" userId="S::inf24181@lehre.dhbw-stuttgart.de::c4c72498-ecdf-4b3e-8a05-c44f00d652e8" providerId="AD" clId="Web-{37DF017B-EAD4-5DC1-B348-E6B1CB95A383}" dt="2025-11-14T08:04:30.521" v="221" actId="20577"/>
          <ac:spMkLst>
            <pc:docMk/>
            <pc:sldMk cId="3338809235" sldId="259"/>
            <ac:spMk id="4" creationId="{9D2492F4-9469-5AB0-A0C4-593D8F3E5F6B}"/>
          </ac:spMkLst>
        </pc:spChg>
      </pc:sldChg>
      <pc:sldChg chg="addSp modSp">
        <pc:chgData name="Wagner Yvonne (inf24181)" userId="S::inf24181@lehre.dhbw-stuttgart.de::c4c72498-ecdf-4b3e-8a05-c44f00d652e8" providerId="AD" clId="Web-{37DF017B-EAD4-5DC1-B348-E6B1CB95A383}" dt="2025-11-14T08:01:28.419" v="174"/>
        <pc:sldMkLst>
          <pc:docMk/>
          <pc:sldMk cId="571386595" sldId="260"/>
        </pc:sldMkLst>
        <pc:spChg chg="add mod">
          <ac:chgData name="Wagner Yvonne (inf24181)" userId="S::inf24181@lehre.dhbw-stuttgart.de::c4c72498-ecdf-4b3e-8a05-c44f00d652e8" providerId="AD" clId="Web-{37DF017B-EAD4-5DC1-B348-E6B1CB95A383}" dt="2025-11-14T08:01:28.419" v="174"/>
          <ac:spMkLst>
            <pc:docMk/>
            <pc:sldMk cId="571386595" sldId="260"/>
            <ac:spMk id="4" creationId="{C0136C13-B9B8-E853-C281-7C526A54AC1B}"/>
          </ac:spMkLst>
        </pc:spChg>
      </pc:sldChg>
      <pc:sldChg chg="addSp modSp">
        <pc:chgData name="Wagner Yvonne (inf24181)" userId="S::inf24181@lehre.dhbw-stuttgart.de::c4c72498-ecdf-4b3e-8a05-c44f00d652e8" providerId="AD" clId="Web-{37DF017B-EAD4-5DC1-B348-E6B1CB95A383}" dt="2025-11-14T08:01:28.419" v="174"/>
        <pc:sldMkLst>
          <pc:docMk/>
          <pc:sldMk cId="3331538389" sldId="261"/>
        </pc:sldMkLst>
        <pc:spChg chg="mod">
          <ac:chgData name="Wagner Yvonne (inf24181)" userId="S::inf24181@lehre.dhbw-stuttgart.de::c4c72498-ecdf-4b3e-8a05-c44f00d652e8" providerId="AD" clId="Web-{37DF017B-EAD4-5DC1-B348-E6B1CB95A383}" dt="2025-11-14T07:54:13.692" v="166" actId="20577"/>
          <ac:spMkLst>
            <pc:docMk/>
            <pc:sldMk cId="3331538389" sldId="261"/>
            <ac:spMk id="2" creationId="{4B92B857-5181-2FBC-7C55-E87A64CD8AB4}"/>
          </ac:spMkLst>
        </pc:spChg>
        <pc:spChg chg="mod">
          <ac:chgData name="Wagner Yvonne (inf24181)" userId="S::inf24181@lehre.dhbw-stuttgart.de::c4c72498-ecdf-4b3e-8a05-c44f00d652e8" providerId="AD" clId="Web-{37DF017B-EAD4-5DC1-B348-E6B1CB95A383}" dt="2025-11-14T07:44:21.586" v="147" actId="20577"/>
          <ac:spMkLst>
            <pc:docMk/>
            <pc:sldMk cId="3331538389" sldId="261"/>
            <ac:spMk id="3" creationId="{5AF89132-E172-0F83-8FB1-4254CB0C9077}"/>
          </ac:spMkLst>
        </pc:spChg>
        <pc:spChg chg="add mod">
          <ac:chgData name="Wagner Yvonne (inf24181)" userId="S::inf24181@lehre.dhbw-stuttgart.de::c4c72498-ecdf-4b3e-8a05-c44f00d652e8" providerId="AD" clId="Web-{37DF017B-EAD4-5DC1-B348-E6B1CB95A383}" dt="2025-11-14T08:01:28.419" v="174"/>
          <ac:spMkLst>
            <pc:docMk/>
            <pc:sldMk cId="3331538389" sldId="261"/>
            <ac:spMk id="4" creationId="{5990A3A7-CB12-A13E-4C32-0B2239C56642}"/>
          </ac:spMkLst>
        </pc:spChg>
      </pc:sldChg>
      <pc:sldChg chg="addSp modSp">
        <pc:chgData name="Wagner Yvonne (inf24181)" userId="S::inf24181@lehre.dhbw-stuttgart.de::c4c72498-ecdf-4b3e-8a05-c44f00d652e8" providerId="AD" clId="Web-{37DF017B-EAD4-5DC1-B348-E6B1CB95A383}" dt="2025-11-14T08:01:28.419" v="174"/>
        <pc:sldMkLst>
          <pc:docMk/>
          <pc:sldMk cId="1604918323" sldId="263"/>
        </pc:sldMkLst>
        <pc:spChg chg="add mod">
          <ac:chgData name="Wagner Yvonne (inf24181)" userId="S::inf24181@lehre.dhbw-stuttgart.de::c4c72498-ecdf-4b3e-8a05-c44f00d652e8" providerId="AD" clId="Web-{37DF017B-EAD4-5DC1-B348-E6B1CB95A383}" dt="2025-11-14T08:01:28.419" v="174"/>
          <ac:spMkLst>
            <pc:docMk/>
            <pc:sldMk cId="1604918323" sldId="263"/>
            <ac:spMk id="3" creationId="{92871028-13A4-EDFD-2BC5-23EEADA5E137}"/>
          </ac:spMkLst>
        </pc:spChg>
      </pc:sldChg>
      <pc:sldChg chg="addSp modSp">
        <pc:chgData name="Wagner Yvonne (inf24181)" userId="S::inf24181@lehre.dhbw-stuttgart.de::c4c72498-ecdf-4b3e-8a05-c44f00d652e8" providerId="AD" clId="Web-{37DF017B-EAD4-5DC1-B348-E6B1CB95A383}" dt="2025-11-14T08:01:28.419" v="174"/>
        <pc:sldMkLst>
          <pc:docMk/>
          <pc:sldMk cId="1692632103" sldId="264"/>
        </pc:sldMkLst>
        <pc:spChg chg="add mod">
          <ac:chgData name="Wagner Yvonne (inf24181)" userId="S::inf24181@lehre.dhbw-stuttgart.de::c4c72498-ecdf-4b3e-8a05-c44f00d652e8" providerId="AD" clId="Web-{37DF017B-EAD4-5DC1-B348-E6B1CB95A383}" dt="2025-11-14T08:01:28.419" v="174"/>
          <ac:spMkLst>
            <pc:docMk/>
            <pc:sldMk cId="1692632103" sldId="264"/>
            <ac:spMk id="3" creationId="{5AD3DF6E-E543-926A-7011-BA0810FCAC47}"/>
          </ac:spMkLst>
        </pc:spChg>
        <pc:graphicFrameChg chg="mod modGraphic">
          <ac:chgData name="Wagner Yvonne (inf24181)" userId="S::inf24181@lehre.dhbw-stuttgart.de::c4c72498-ecdf-4b3e-8a05-c44f00d652e8" providerId="AD" clId="Web-{37DF017B-EAD4-5DC1-B348-E6B1CB95A383}" dt="2025-11-14T07:31:57.422" v="23"/>
          <ac:graphicFrameMkLst>
            <pc:docMk/>
            <pc:sldMk cId="1692632103" sldId="264"/>
            <ac:graphicFrameMk id="9" creationId="{35A00040-6595-20A6-F358-C5762E61AB1A}"/>
          </ac:graphicFrameMkLst>
        </pc:graphicFrameChg>
      </pc:sldChg>
      <pc:sldChg chg="addSp modSp">
        <pc:chgData name="Wagner Yvonne (inf24181)" userId="S::inf24181@lehre.dhbw-stuttgart.de::c4c72498-ecdf-4b3e-8a05-c44f00d652e8" providerId="AD" clId="Web-{37DF017B-EAD4-5DC1-B348-E6B1CB95A383}" dt="2025-11-14T08:01:28.419" v="174"/>
        <pc:sldMkLst>
          <pc:docMk/>
          <pc:sldMk cId="682029704" sldId="265"/>
        </pc:sldMkLst>
        <pc:spChg chg="add mod">
          <ac:chgData name="Wagner Yvonne (inf24181)" userId="S::inf24181@lehre.dhbw-stuttgart.de::c4c72498-ecdf-4b3e-8a05-c44f00d652e8" providerId="AD" clId="Web-{37DF017B-EAD4-5DC1-B348-E6B1CB95A383}" dt="2025-11-14T08:01:28.419" v="174"/>
          <ac:spMkLst>
            <pc:docMk/>
            <pc:sldMk cId="682029704" sldId="265"/>
            <ac:spMk id="3" creationId="{74C4A48D-AEA1-C847-DDE7-E2687B31295C}"/>
          </ac:spMkLst>
        </pc:spChg>
      </pc:sldChg>
      <pc:sldChg chg="addSp modSp">
        <pc:chgData name="Wagner Yvonne (inf24181)" userId="S::inf24181@lehre.dhbw-stuttgart.de::c4c72498-ecdf-4b3e-8a05-c44f00d652e8" providerId="AD" clId="Web-{37DF017B-EAD4-5DC1-B348-E6B1CB95A383}" dt="2025-11-14T08:01:28.419" v="174"/>
        <pc:sldMkLst>
          <pc:docMk/>
          <pc:sldMk cId="2549026475" sldId="267"/>
        </pc:sldMkLst>
        <pc:spChg chg="add mod">
          <ac:chgData name="Wagner Yvonne (inf24181)" userId="S::inf24181@lehre.dhbw-stuttgart.de::c4c72498-ecdf-4b3e-8a05-c44f00d652e8" providerId="AD" clId="Web-{37DF017B-EAD4-5DC1-B348-E6B1CB95A383}" dt="2025-11-14T08:01:28.419" v="174"/>
          <ac:spMkLst>
            <pc:docMk/>
            <pc:sldMk cId="2549026475" sldId="267"/>
            <ac:spMk id="4" creationId="{5780F290-B56B-BC62-7624-BF060F576267}"/>
          </ac:spMkLst>
        </pc:spChg>
      </pc:sldChg>
      <pc:sldChg chg="addSp modSp">
        <pc:chgData name="Wagner Yvonne (inf24181)" userId="S::inf24181@lehre.dhbw-stuttgart.de::c4c72498-ecdf-4b3e-8a05-c44f00d652e8" providerId="AD" clId="Web-{37DF017B-EAD4-5DC1-B348-E6B1CB95A383}" dt="2025-11-14T08:01:28.419" v="174"/>
        <pc:sldMkLst>
          <pc:docMk/>
          <pc:sldMk cId="948024453" sldId="268"/>
        </pc:sldMkLst>
        <pc:spChg chg="add mod">
          <ac:chgData name="Wagner Yvonne (inf24181)" userId="S::inf24181@lehre.dhbw-stuttgart.de::c4c72498-ecdf-4b3e-8a05-c44f00d652e8" providerId="AD" clId="Web-{37DF017B-EAD4-5DC1-B348-E6B1CB95A383}" dt="2025-11-14T08:01:28.419" v="174"/>
          <ac:spMkLst>
            <pc:docMk/>
            <pc:sldMk cId="948024453" sldId="268"/>
            <ac:spMk id="9" creationId="{544A7198-FC8A-C09F-0871-A22372839AE2}"/>
          </ac:spMkLst>
        </pc:spChg>
      </pc:sldChg>
      <pc:sldChg chg="addSp modSp">
        <pc:chgData name="Wagner Yvonne (inf24181)" userId="S::inf24181@lehre.dhbw-stuttgart.de::c4c72498-ecdf-4b3e-8a05-c44f00d652e8" providerId="AD" clId="Web-{37DF017B-EAD4-5DC1-B348-E6B1CB95A383}" dt="2025-11-14T08:01:28.419" v="174"/>
        <pc:sldMkLst>
          <pc:docMk/>
          <pc:sldMk cId="12027211" sldId="270"/>
        </pc:sldMkLst>
        <pc:spChg chg="add mod">
          <ac:chgData name="Wagner Yvonne (inf24181)" userId="S::inf24181@lehre.dhbw-stuttgart.de::c4c72498-ecdf-4b3e-8a05-c44f00d652e8" providerId="AD" clId="Web-{37DF017B-EAD4-5DC1-B348-E6B1CB95A383}" dt="2025-11-14T08:01:28.419" v="174"/>
          <ac:spMkLst>
            <pc:docMk/>
            <pc:sldMk cId="12027211" sldId="270"/>
            <ac:spMk id="4" creationId="{DBEE9B89-61A3-E516-5016-2F39D1EAF08A}"/>
          </ac:spMkLst>
        </pc:spChg>
      </pc:sldChg>
      <pc:sldMasterChg chg="mod modSldLayout">
        <pc:chgData name="Wagner Yvonne (inf24181)" userId="S::inf24181@lehre.dhbw-stuttgart.de::c4c72498-ecdf-4b3e-8a05-c44f00d652e8" providerId="AD" clId="Web-{37DF017B-EAD4-5DC1-B348-E6B1CB95A383}" dt="2025-11-14T08:02:25.453" v="182"/>
        <pc:sldMasterMkLst>
          <pc:docMk/>
          <pc:sldMasterMk cId="1532194862" sldId="2147483699"/>
        </pc:sldMasterMkLst>
        <pc:sldLayoutChg chg="mod">
          <pc:chgData name="Wagner Yvonne (inf24181)" userId="S::inf24181@lehre.dhbw-stuttgart.de::c4c72498-ecdf-4b3e-8a05-c44f00d652e8" providerId="AD" clId="Web-{37DF017B-EAD4-5DC1-B348-E6B1CB95A383}" dt="2025-11-14T08:02:25.453" v="182"/>
          <pc:sldLayoutMkLst>
            <pc:docMk/>
            <pc:sldMasterMk cId="1532194862" sldId="2147483699"/>
            <pc:sldLayoutMk cId="2574449732" sldId="2147483688"/>
          </pc:sldLayoutMkLst>
        </pc:sldLayoutChg>
        <pc:sldLayoutChg chg="mod">
          <pc:chgData name="Wagner Yvonne (inf24181)" userId="S::inf24181@lehre.dhbw-stuttgart.de::c4c72498-ecdf-4b3e-8a05-c44f00d652e8" providerId="AD" clId="Web-{37DF017B-EAD4-5DC1-B348-E6B1CB95A383}" dt="2025-11-14T08:02:25.453" v="182"/>
          <pc:sldLayoutMkLst>
            <pc:docMk/>
            <pc:sldMasterMk cId="1532194862" sldId="2147483699"/>
            <pc:sldLayoutMk cId="2989673710" sldId="2147483689"/>
          </pc:sldLayoutMkLst>
        </pc:sldLayoutChg>
        <pc:sldLayoutChg chg="mod">
          <pc:chgData name="Wagner Yvonne (inf24181)" userId="S::inf24181@lehre.dhbw-stuttgart.de::c4c72498-ecdf-4b3e-8a05-c44f00d652e8" providerId="AD" clId="Web-{37DF017B-EAD4-5DC1-B348-E6B1CB95A383}" dt="2025-11-14T08:02:25.453" v="182"/>
          <pc:sldLayoutMkLst>
            <pc:docMk/>
            <pc:sldMasterMk cId="1532194862" sldId="2147483699"/>
            <pc:sldLayoutMk cId="2782315652" sldId="2147483690"/>
          </pc:sldLayoutMkLst>
        </pc:sldLayoutChg>
        <pc:sldLayoutChg chg="mod">
          <pc:chgData name="Wagner Yvonne (inf24181)" userId="S::inf24181@lehre.dhbw-stuttgart.de::c4c72498-ecdf-4b3e-8a05-c44f00d652e8" providerId="AD" clId="Web-{37DF017B-EAD4-5DC1-B348-E6B1CB95A383}" dt="2025-11-14T08:02:25.453" v="182"/>
          <pc:sldLayoutMkLst>
            <pc:docMk/>
            <pc:sldMasterMk cId="1532194862" sldId="2147483699"/>
            <pc:sldLayoutMk cId="2978700490" sldId="2147483691"/>
          </pc:sldLayoutMkLst>
        </pc:sldLayoutChg>
        <pc:sldLayoutChg chg="mod">
          <pc:chgData name="Wagner Yvonne (inf24181)" userId="S::inf24181@lehre.dhbw-stuttgart.de::c4c72498-ecdf-4b3e-8a05-c44f00d652e8" providerId="AD" clId="Web-{37DF017B-EAD4-5DC1-B348-E6B1CB95A383}" dt="2025-11-14T08:02:25.453" v="182"/>
          <pc:sldLayoutMkLst>
            <pc:docMk/>
            <pc:sldMasterMk cId="1532194862" sldId="2147483699"/>
            <pc:sldLayoutMk cId="3018985625" sldId="2147483692"/>
          </pc:sldLayoutMkLst>
        </pc:sldLayoutChg>
        <pc:sldLayoutChg chg="mod">
          <pc:chgData name="Wagner Yvonne (inf24181)" userId="S::inf24181@lehre.dhbw-stuttgart.de::c4c72498-ecdf-4b3e-8a05-c44f00d652e8" providerId="AD" clId="Web-{37DF017B-EAD4-5DC1-B348-E6B1CB95A383}" dt="2025-11-14T08:02:25.453" v="182"/>
          <pc:sldLayoutMkLst>
            <pc:docMk/>
            <pc:sldMasterMk cId="1532194862" sldId="2147483699"/>
            <pc:sldLayoutMk cId="1262156576" sldId="2147483693"/>
          </pc:sldLayoutMkLst>
        </pc:sldLayoutChg>
        <pc:sldLayoutChg chg="mod">
          <pc:chgData name="Wagner Yvonne (inf24181)" userId="S::inf24181@lehre.dhbw-stuttgart.de::c4c72498-ecdf-4b3e-8a05-c44f00d652e8" providerId="AD" clId="Web-{37DF017B-EAD4-5DC1-B348-E6B1CB95A383}" dt="2025-11-14T08:02:25.453" v="182"/>
          <pc:sldLayoutMkLst>
            <pc:docMk/>
            <pc:sldMasterMk cId="1532194862" sldId="2147483699"/>
            <pc:sldLayoutMk cId="2751901065" sldId="2147483694"/>
          </pc:sldLayoutMkLst>
        </pc:sldLayoutChg>
        <pc:sldLayoutChg chg="mod">
          <pc:chgData name="Wagner Yvonne (inf24181)" userId="S::inf24181@lehre.dhbw-stuttgart.de::c4c72498-ecdf-4b3e-8a05-c44f00d652e8" providerId="AD" clId="Web-{37DF017B-EAD4-5DC1-B348-E6B1CB95A383}" dt="2025-11-14T08:02:25.453" v="182"/>
          <pc:sldLayoutMkLst>
            <pc:docMk/>
            <pc:sldMasterMk cId="1532194862" sldId="2147483699"/>
            <pc:sldLayoutMk cId="1971467975" sldId="2147483695"/>
          </pc:sldLayoutMkLst>
        </pc:sldLayoutChg>
        <pc:sldLayoutChg chg="mod">
          <pc:chgData name="Wagner Yvonne (inf24181)" userId="S::inf24181@lehre.dhbw-stuttgart.de::c4c72498-ecdf-4b3e-8a05-c44f00d652e8" providerId="AD" clId="Web-{37DF017B-EAD4-5DC1-B348-E6B1CB95A383}" dt="2025-11-14T08:02:25.453" v="182"/>
          <pc:sldLayoutMkLst>
            <pc:docMk/>
            <pc:sldMasterMk cId="1532194862" sldId="2147483699"/>
            <pc:sldLayoutMk cId="2071194314" sldId="2147483696"/>
          </pc:sldLayoutMkLst>
        </pc:sldLayoutChg>
        <pc:sldLayoutChg chg="mod">
          <pc:chgData name="Wagner Yvonne (inf24181)" userId="S::inf24181@lehre.dhbw-stuttgart.de::c4c72498-ecdf-4b3e-8a05-c44f00d652e8" providerId="AD" clId="Web-{37DF017B-EAD4-5DC1-B348-E6B1CB95A383}" dt="2025-11-14T08:02:25.453" v="182"/>
          <pc:sldLayoutMkLst>
            <pc:docMk/>
            <pc:sldMasterMk cId="1532194862" sldId="2147483699"/>
            <pc:sldLayoutMk cId="2331434958" sldId="2147483697"/>
          </pc:sldLayoutMkLst>
        </pc:sldLayoutChg>
        <pc:sldLayoutChg chg="mod">
          <pc:chgData name="Wagner Yvonne (inf24181)" userId="S::inf24181@lehre.dhbw-stuttgart.de::c4c72498-ecdf-4b3e-8a05-c44f00d652e8" providerId="AD" clId="Web-{37DF017B-EAD4-5DC1-B348-E6B1CB95A383}" dt="2025-11-14T08:02:25.453" v="182"/>
          <pc:sldLayoutMkLst>
            <pc:docMk/>
            <pc:sldMasterMk cId="1532194862" sldId="2147483699"/>
            <pc:sldLayoutMk cId="4151530369" sldId="2147483698"/>
          </pc:sldLayoutMkLst>
        </pc:sldLayoutChg>
      </pc:sldMasterChg>
    </pc:docChg>
  </pc:docChgLst>
  <pc:docChgLst>
    <pc:chgData name="Wagner Yvonne (inf24181)" userId="S::inf24181@lehre.dhbw-stuttgart.de::c4c72498-ecdf-4b3e-8a05-c44f00d652e8" providerId="AD" clId="Web-{75F2324D-28AA-B640-B49F-033030928F62}"/>
    <pc:docChg chg="addSld modSld">
      <pc:chgData name="Wagner Yvonne (inf24181)" userId="S::inf24181@lehre.dhbw-stuttgart.de::c4c72498-ecdf-4b3e-8a05-c44f00d652e8" providerId="AD" clId="Web-{75F2324D-28AA-B640-B49F-033030928F62}" dt="2025-11-20T16:58:26.812" v="78" actId="1076"/>
      <pc:docMkLst>
        <pc:docMk/>
      </pc:docMkLst>
      <pc:sldChg chg="addSp delSp modSp">
        <pc:chgData name="Wagner Yvonne (inf24181)" userId="S::inf24181@lehre.dhbw-stuttgart.de::c4c72498-ecdf-4b3e-8a05-c44f00d652e8" providerId="AD" clId="Web-{75F2324D-28AA-B640-B49F-033030928F62}" dt="2025-11-20T16:58:26.812" v="78" actId="1076"/>
        <pc:sldMkLst>
          <pc:docMk/>
          <pc:sldMk cId="2645953279" sldId="274"/>
        </pc:sldMkLst>
        <pc:spChg chg="mod">
          <ac:chgData name="Wagner Yvonne (inf24181)" userId="S::inf24181@lehre.dhbw-stuttgart.de::c4c72498-ecdf-4b3e-8a05-c44f00d652e8" providerId="AD" clId="Web-{75F2324D-28AA-B640-B49F-033030928F62}" dt="2025-11-20T16:53:24.973" v="4" actId="20577"/>
          <ac:spMkLst>
            <pc:docMk/>
            <pc:sldMk cId="2645953279" sldId="274"/>
            <ac:spMk id="3" creationId="{2D85135F-738E-2134-175D-3E2E69C35FD2}"/>
          </ac:spMkLst>
        </pc:spChg>
        <pc:spChg chg="add mod">
          <ac:chgData name="Wagner Yvonne (inf24181)" userId="S::inf24181@lehre.dhbw-stuttgart.de::c4c72498-ecdf-4b3e-8a05-c44f00d652e8" providerId="AD" clId="Web-{75F2324D-28AA-B640-B49F-033030928F62}" dt="2025-11-20T16:55:19.772" v="63" actId="1076"/>
          <ac:spMkLst>
            <pc:docMk/>
            <pc:sldMk cId="2645953279" sldId="274"/>
            <ac:spMk id="6" creationId="{4FFCE5E0-E5A2-6BCF-5EE5-A7D9F5EA4899}"/>
          </ac:spMkLst>
        </pc:spChg>
        <pc:picChg chg="add mod">
          <ac:chgData name="Wagner Yvonne (inf24181)" userId="S::inf24181@lehre.dhbw-stuttgart.de::c4c72498-ecdf-4b3e-8a05-c44f00d652e8" providerId="AD" clId="Web-{75F2324D-28AA-B640-B49F-033030928F62}" dt="2025-11-20T16:53:55.583" v="8" actId="14100"/>
          <ac:picMkLst>
            <pc:docMk/>
            <pc:sldMk cId="2645953279" sldId="274"/>
            <ac:picMk id="5" creationId="{47C7D41D-A2BC-AF61-94BB-839A1DB36D9E}"/>
          </ac:picMkLst>
        </pc:picChg>
        <pc:picChg chg="add del mod">
          <ac:chgData name="Wagner Yvonne (inf24181)" userId="S::inf24181@lehre.dhbw-stuttgart.de::c4c72498-ecdf-4b3e-8a05-c44f00d652e8" providerId="AD" clId="Web-{75F2324D-28AA-B640-B49F-033030928F62}" dt="2025-11-20T16:58:19.483" v="74"/>
          <ac:picMkLst>
            <pc:docMk/>
            <pc:sldMk cId="2645953279" sldId="274"/>
            <ac:picMk id="7" creationId="{53C18F13-EE1E-546F-A082-CEC70832F718}"/>
          </ac:picMkLst>
        </pc:picChg>
        <pc:picChg chg="add mod">
          <ac:chgData name="Wagner Yvonne (inf24181)" userId="S::inf24181@lehre.dhbw-stuttgart.de::c4c72498-ecdf-4b3e-8a05-c44f00d652e8" providerId="AD" clId="Web-{75F2324D-28AA-B640-B49F-033030928F62}" dt="2025-11-20T16:58:26.812" v="78" actId="1076"/>
          <ac:picMkLst>
            <pc:docMk/>
            <pc:sldMk cId="2645953279" sldId="274"/>
            <ac:picMk id="8" creationId="{3235A6AA-4EBE-BC2E-D820-39B5305DCCD0}"/>
          </ac:picMkLst>
        </pc:picChg>
      </pc:sldChg>
      <pc:sldChg chg="addSp delSp modSp new">
        <pc:chgData name="Wagner Yvonne (inf24181)" userId="S::inf24181@lehre.dhbw-stuttgart.de::c4c72498-ecdf-4b3e-8a05-c44f00d652e8" providerId="AD" clId="Web-{75F2324D-28AA-B640-B49F-033030928F62}" dt="2025-11-20T16:56:20.632" v="70" actId="1076"/>
        <pc:sldMkLst>
          <pc:docMk/>
          <pc:sldMk cId="2462676894" sldId="285"/>
        </pc:sldMkLst>
        <pc:spChg chg="del">
          <ac:chgData name="Wagner Yvonne (inf24181)" userId="S::inf24181@lehre.dhbw-stuttgart.de::c4c72498-ecdf-4b3e-8a05-c44f00d652e8" providerId="AD" clId="Web-{75F2324D-28AA-B640-B49F-033030928F62}" dt="2025-11-20T16:56:17.413" v="69"/>
          <ac:spMkLst>
            <pc:docMk/>
            <pc:sldMk cId="2462676894" sldId="285"/>
            <ac:spMk id="2" creationId="{9D2963B0-E41B-9F28-C0AE-C69E119F8DB3}"/>
          </ac:spMkLst>
        </pc:spChg>
        <pc:spChg chg="del">
          <ac:chgData name="Wagner Yvonne (inf24181)" userId="S::inf24181@lehre.dhbw-stuttgart.de::c4c72498-ecdf-4b3e-8a05-c44f00d652e8" providerId="AD" clId="Web-{75F2324D-28AA-B640-B49F-033030928F62}" dt="2025-11-20T16:56:07.054" v="65"/>
          <ac:spMkLst>
            <pc:docMk/>
            <pc:sldMk cId="2462676894" sldId="285"/>
            <ac:spMk id="3" creationId="{6E9A73CF-17A2-D5ED-8A6D-9225441C4FCA}"/>
          </ac:spMkLst>
        </pc:spChg>
        <pc:picChg chg="add mod ord">
          <ac:chgData name="Wagner Yvonne (inf24181)" userId="S::inf24181@lehre.dhbw-stuttgart.de::c4c72498-ecdf-4b3e-8a05-c44f00d652e8" providerId="AD" clId="Web-{75F2324D-28AA-B640-B49F-033030928F62}" dt="2025-11-20T16:56:20.632" v="70" actId="1076"/>
          <ac:picMkLst>
            <pc:docMk/>
            <pc:sldMk cId="2462676894" sldId="285"/>
            <ac:picMk id="5" creationId="{3018E301-9890-97E2-8AAC-1AD3D5E59955}"/>
          </ac:picMkLst>
        </pc:picChg>
      </pc:sldChg>
    </pc:docChg>
  </pc:docChgLst>
  <pc:docChgLst>
    <pc:chgData name="Dietschmann Colin (inf24082)" userId="S::inf24082@lehre.dhbw-stuttgart.de::40bba5a9-1e6f-4682-806c-6442140f35b7" providerId="AD" clId="Web-{CB08FC1C-FCF0-BA5D-20FF-4CA29B1574C5}"/>
    <pc:docChg chg="modSld">
      <pc:chgData name="Dietschmann Colin (inf24082)" userId="S::inf24082@lehre.dhbw-stuttgart.de::40bba5a9-1e6f-4682-806c-6442140f35b7" providerId="AD" clId="Web-{CB08FC1C-FCF0-BA5D-20FF-4CA29B1574C5}" dt="2025-11-19T13:51:34.437" v="23"/>
      <pc:docMkLst>
        <pc:docMk/>
      </pc:docMkLst>
    </pc:docChg>
  </pc:docChgLst>
  <pc:docChgLst>
    <pc:chgData name="Wagner Yvonne (inf24181)" userId="S::inf24181@lehre.dhbw-stuttgart.de::c4c72498-ecdf-4b3e-8a05-c44f00d652e8" providerId="AD" clId="Web-{EBF2E203-D3AF-4582-DACB-3B9D17C9DCB3}"/>
    <pc:docChg chg="addSld delSld modSld">
      <pc:chgData name="Wagner Yvonne (inf24181)" userId="S::inf24181@lehre.dhbw-stuttgart.de::c4c72498-ecdf-4b3e-8a05-c44f00d652e8" providerId="AD" clId="Web-{EBF2E203-D3AF-4582-DACB-3B9D17C9DCB3}" dt="2025-11-19T11:57:48.780" v="10"/>
      <pc:docMkLst>
        <pc:docMk/>
      </pc:docMkLst>
      <pc:sldChg chg="del">
        <pc:chgData name="Wagner Yvonne (inf24181)" userId="S::inf24181@lehre.dhbw-stuttgart.de::c4c72498-ecdf-4b3e-8a05-c44f00d652e8" providerId="AD" clId="Web-{EBF2E203-D3AF-4582-DACB-3B9D17C9DCB3}" dt="2025-11-19T11:56:22.052" v="1"/>
        <pc:sldMkLst>
          <pc:docMk/>
          <pc:sldMk cId="3198645407" sldId="271"/>
        </pc:sldMkLst>
      </pc:sldChg>
      <pc:sldChg chg="del">
        <pc:chgData name="Wagner Yvonne (inf24181)" userId="S::inf24181@lehre.dhbw-stuttgart.de::c4c72498-ecdf-4b3e-8a05-c44f00d652e8" providerId="AD" clId="Web-{EBF2E203-D3AF-4582-DACB-3B9D17C9DCB3}" dt="2025-11-19T11:57:02.146" v="8"/>
        <pc:sldMkLst>
          <pc:docMk/>
          <pc:sldMk cId="3701114220" sldId="273"/>
        </pc:sldMkLst>
      </pc:sldChg>
      <pc:sldChg chg="add del">
        <pc:chgData name="Wagner Yvonne (inf24181)" userId="S::inf24181@lehre.dhbw-stuttgart.de::c4c72498-ecdf-4b3e-8a05-c44f00d652e8" providerId="AD" clId="Web-{EBF2E203-D3AF-4582-DACB-3B9D17C9DCB3}" dt="2025-11-19T11:56:57.787" v="7"/>
        <pc:sldMkLst>
          <pc:docMk/>
          <pc:sldMk cId="2526994967" sldId="280"/>
        </pc:sldMkLst>
      </pc:sldChg>
    </pc:docChg>
  </pc:docChgLst>
  <pc:docChgLst>
    <pc:chgData name="Wagner Yvonne (inf24181)" userId="S::inf24181@lehre.dhbw-stuttgart.de::c4c72498-ecdf-4b3e-8a05-c44f00d652e8" providerId="AD" clId="Web-{25A083F3-5E0E-8D04-C9B1-20416EE853C8}"/>
    <pc:docChg chg="addSld modSld">
      <pc:chgData name="Wagner Yvonne (inf24181)" userId="S::inf24181@lehre.dhbw-stuttgart.de::c4c72498-ecdf-4b3e-8a05-c44f00d652e8" providerId="AD" clId="Web-{25A083F3-5E0E-8D04-C9B1-20416EE853C8}" dt="2025-11-20T18:15:59.743" v="4" actId="1076"/>
      <pc:docMkLst>
        <pc:docMk/>
      </pc:docMkLst>
      <pc:sldChg chg="addSp delSp modSp new mod modClrScheme chgLayout">
        <pc:chgData name="Wagner Yvonne (inf24181)" userId="S::inf24181@lehre.dhbw-stuttgart.de::c4c72498-ecdf-4b3e-8a05-c44f00d652e8" providerId="AD" clId="Web-{25A083F3-5E0E-8D04-C9B1-20416EE853C8}" dt="2025-11-20T18:15:59.743" v="4" actId="1076"/>
        <pc:sldMkLst>
          <pc:docMk/>
          <pc:sldMk cId="3228328460" sldId="286"/>
        </pc:sldMkLst>
        <pc:spChg chg="del">
          <ac:chgData name="Wagner Yvonne (inf24181)" userId="S::inf24181@lehre.dhbw-stuttgart.de::c4c72498-ecdf-4b3e-8a05-c44f00d652e8" providerId="AD" clId="Web-{25A083F3-5E0E-8D04-C9B1-20416EE853C8}" dt="2025-11-20T18:15:52.134" v="1"/>
          <ac:spMkLst>
            <pc:docMk/>
            <pc:sldMk cId="3228328460" sldId="286"/>
            <ac:spMk id="2" creationId="{42D47AD0-4A84-680B-310F-3A617A14A884}"/>
          </ac:spMkLst>
        </pc:spChg>
        <pc:spChg chg="del">
          <ac:chgData name="Wagner Yvonne (inf24181)" userId="S::inf24181@lehre.dhbw-stuttgart.de::c4c72498-ecdf-4b3e-8a05-c44f00d652e8" providerId="AD" clId="Web-{25A083F3-5E0E-8D04-C9B1-20416EE853C8}" dt="2025-11-20T18:15:52.134" v="1"/>
          <ac:spMkLst>
            <pc:docMk/>
            <pc:sldMk cId="3228328460" sldId="286"/>
            <ac:spMk id="3" creationId="{4B9118BA-7B3A-6E71-4798-691013012E25}"/>
          </ac:spMkLst>
        </pc:spChg>
        <pc:spChg chg="mod ord">
          <ac:chgData name="Wagner Yvonne (inf24181)" userId="S::inf24181@lehre.dhbw-stuttgart.de::c4c72498-ecdf-4b3e-8a05-c44f00d652e8" providerId="AD" clId="Web-{25A083F3-5E0E-8D04-C9B1-20416EE853C8}" dt="2025-11-20T18:15:52.134" v="1"/>
          <ac:spMkLst>
            <pc:docMk/>
            <pc:sldMk cId="3228328460" sldId="286"/>
            <ac:spMk id="4" creationId="{7A453DED-5340-0CD7-C820-261F26D3B929}"/>
          </ac:spMkLst>
        </pc:spChg>
        <pc:picChg chg="add mod">
          <ac:chgData name="Wagner Yvonne (inf24181)" userId="S::inf24181@lehre.dhbw-stuttgart.de::c4c72498-ecdf-4b3e-8a05-c44f00d652e8" providerId="AD" clId="Web-{25A083F3-5E0E-8D04-C9B1-20416EE853C8}" dt="2025-11-20T18:15:59.743" v="4" actId="1076"/>
          <ac:picMkLst>
            <pc:docMk/>
            <pc:sldMk cId="3228328460" sldId="286"/>
            <ac:picMk id="5" creationId="{13FA50C8-1525-883E-C57E-7873433F6E50}"/>
          </ac:picMkLst>
        </pc:picChg>
      </pc:sldChg>
    </pc:docChg>
  </pc:docChgLst>
  <pc:docChgLst>
    <pc:chgData name="Hidalgo Burova Marina (inf24218)" userId="293a1521-a26e-4bb0-8a59-423bcb93cebf" providerId="ADAL" clId="{9BF62E79-E161-45AC-BD9C-A86FD8AD5F07}"/>
    <pc:docChg chg="undo custSel addSld delSld modSld modMainMaster">
      <pc:chgData name="Hidalgo Burova Marina (inf24218)" userId="293a1521-a26e-4bb0-8a59-423bcb93cebf" providerId="ADAL" clId="{9BF62E79-E161-45AC-BD9C-A86FD8AD5F07}" dt="2025-11-20T21:19:16.598" v="416" actId="47"/>
      <pc:docMkLst>
        <pc:docMk/>
      </pc:docMkLst>
      <pc:sldChg chg="modSp del mod">
        <pc:chgData name="Hidalgo Burova Marina (inf24218)" userId="293a1521-a26e-4bb0-8a59-423bcb93cebf" providerId="ADAL" clId="{9BF62E79-E161-45AC-BD9C-A86FD8AD5F07}" dt="2025-11-20T21:19:16.598" v="416" actId="47"/>
        <pc:sldMkLst>
          <pc:docMk/>
          <pc:sldMk cId="2174793339" sldId="258"/>
        </pc:sldMkLst>
      </pc:sldChg>
      <pc:sldMasterChg chg="modSp mod modSldLayout">
        <pc:chgData name="Hidalgo Burova Marina (inf24218)" userId="293a1521-a26e-4bb0-8a59-423bcb93cebf" providerId="ADAL" clId="{9BF62E79-E161-45AC-BD9C-A86FD8AD5F07}" dt="2025-11-13T11:11:48.691" v="10" actId="34135"/>
        <pc:sldMasterMkLst>
          <pc:docMk/>
          <pc:sldMasterMk cId="1532194862" sldId="2147483699"/>
        </pc:sldMasterMkLst>
        <pc:picChg chg="mod">
          <ac:chgData name="Hidalgo Burova Marina (inf24218)" userId="293a1521-a26e-4bb0-8a59-423bcb93cebf" providerId="ADAL" clId="{9BF62E79-E161-45AC-BD9C-A86FD8AD5F07}" dt="2025-11-13T11:11:48.691" v="10" actId="34135"/>
          <ac:picMkLst>
            <pc:docMk/>
            <pc:sldMasterMk cId="1532194862" sldId="2147483699"/>
            <ac:picMk id="7" creationId="{B95C07A6-A9A4-D064-086E-5AE21B5C5650}"/>
          </ac:picMkLst>
        </pc:picChg>
        <pc:picChg chg="mod">
          <ac:chgData name="Hidalgo Burova Marina (inf24218)" userId="293a1521-a26e-4bb0-8a59-423bcb93cebf" providerId="ADAL" clId="{9BF62E79-E161-45AC-BD9C-A86FD8AD5F07}" dt="2025-11-13T11:11:10.652" v="7" actId="34135"/>
          <ac:picMkLst>
            <pc:docMk/>
            <pc:sldMasterMk cId="1532194862" sldId="2147483699"/>
            <ac:picMk id="8" creationId="{D9D3EE78-AD40-5B32-AE88-1BE1BF4C2EAF}"/>
          </ac:picMkLst>
        </pc:picChg>
        <pc:sldLayoutChg chg="addSp delSp mod">
          <pc:chgData name="Hidalgo Burova Marina (inf24218)" userId="293a1521-a26e-4bb0-8a59-423bcb93cebf" providerId="ADAL" clId="{9BF62E79-E161-45AC-BD9C-A86FD8AD5F07}" dt="2025-11-13T11:09:53.509" v="3" actId="9405"/>
          <pc:sldLayoutMkLst>
            <pc:docMk/>
            <pc:sldMasterMk cId="1532194862" sldId="2147483699"/>
            <pc:sldLayoutMk cId="2751901065" sldId="2147483694"/>
          </pc:sldLayoutMkLst>
        </pc:sldLayoutChg>
      </pc:sldMasterChg>
    </pc:docChg>
  </pc:docChgLst>
  <pc:docChgLst>
    <pc:chgData name="Igrec Marvin (inf24079)" userId="S::inf24079@lehre.dhbw-stuttgart.de::c1ba94e6-f753-40a7-8469-f6168b52b595" providerId="AD" clId="Web-{553AFF7B-9EDD-98AF-7BB8-29FC34058ECC}"/>
    <pc:docChg chg="modSld">
      <pc:chgData name="Igrec Marvin (inf24079)" userId="S::inf24079@lehre.dhbw-stuttgart.de::c1ba94e6-f753-40a7-8469-f6168b52b595" providerId="AD" clId="Web-{553AFF7B-9EDD-98AF-7BB8-29FC34058ECC}" dt="2025-11-19T13:44:45.901" v="5"/>
      <pc:docMkLst>
        <pc:docMk/>
      </pc:docMkLst>
      <pc:sldChg chg="addSp delSp modSp">
        <pc:chgData name="Igrec Marvin (inf24079)" userId="S::inf24079@lehre.dhbw-stuttgart.de::c1ba94e6-f753-40a7-8469-f6168b52b595" providerId="AD" clId="Web-{553AFF7B-9EDD-98AF-7BB8-29FC34058ECC}" dt="2025-11-19T13:44:45.901" v="5"/>
        <pc:sldMkLst>
          <pc:docMk/>
          <pc:sldMk cId="1692632103" sldId="264"/>
        </pc:sldMkLst>
      </pc:sldChg>
    </pc:docChg>
  </pc:docChgLst>
  <pc:docChgLst>
    <pc:chgData name="Pfeil Kristanna (inf24189)" userId="S::inf24189@lehre.dhbw-stuttgart.de::973eeec8-c5a0-4a7a-923d-5db01d5b7586" providerId="AD" clId="Web-{DCFD9D7E-D448-2C03-4B09-5E3407A7A294}"/>
    <pc:docChg chg="modSld">
      <pc:chgData name="Pfeil Kristanna (inf24189)" userId="S::inf24189@lehre.dhbw-stuttgart.de::973eeec8-c5a0-4a7a-923d-5db01d5b7586" providerId="AD" clId="Web-{DCFD9D7E-D448-2C03-4B09-5E3407A7A294}" dt="2025-11-13T17:05:29.185" v="7"/>
      <pc:docMkLst>
        <pc:docMk/>
      </pc:docMkLst>
    </pc:docChg>
  </pc:docChgLst>
  <pc:docChgLst>
    <pc:chgData name="Igrec Marvin (inf24079)" userId="S::inf24079@lehre.dhbw-stuttgart.de::c1ba94e6-f753-40a7-8469-f6168b52b595" providerId="AD" clId="Web-{8620C30F-2935-7094-146E-CCAF2522654E}"/>
    <pc:docChg chg="modSld">
      <pc:chgData name="Igrec Marvin (inf24079)" userId="S::inf24079@lehre.dhbw-stuttgart.de::c1ba94e6-f753-40a7-8469-f6168b52b595" providerId="AD" clId="Web-{8620C30F-2935-7094-146E-CCAF2522654E}" dt="2025-11-19T13:41:33.083" v="4"/>
      <pc:docMkLst>
        <pc:docMk/>
      </pc:docMkLst>
      <pc:sldChg chg="addSp delSp modSp">
        <pc:chgData name="Igrec Marvin (inf24079)" userId="S::inf24079@lehre.dhbw-stuttgart.de::c1ba94e6-f753-40a7-8469-f6168b52b595" providerId="AD" clId="Web-{8620C30F-2935-7094-146E-CCAF2522654E}" dt="2025-11-19T13:41:33.083" v="4"/>
        <pc:sldMkLst>
          <pc:docMk/>
          <pc:sldMk cId="1692632103" sldId="264"/>
        </pc:sldMkLst>
      </pc:sldChg>
    </pc:docChg>
  </pc:docChgLst>
  <pc:docChgLst>
    <pc:chgData name="Pfeil Kristanna (inf24189)" userId="973eeec8-c5a0-4a7a-923d-5db01d5b7586" providerId="ADAL" clId="{1D7E4DEF-E8C2-4981-A2A1-ED0E51F18E76}"/>
    <pc:docChg chg="undo custSel addSld delSld modSld sldOrd">
      <pc:chgData name="Pfeil Kristanna (inf24189)" userId="973eeec8-c5a0-4a7a-923d-5db01d5b7586" providerId="ADAL" clId="{1D7E4DEF-E8C2-4981-A2A1-ED0E51F18E76}" dt="2025-11-19T09:58:54.361" v="1679" actId="20577"/>
      <pc:docMkLst>
        <pc:docMk/>
      </pc:docMkLst>
      <pc:sldChg chg="addSp delSp modSp mod setBg">
        <pc:chgData name="Pfeil Kristanna (inf24189)" userId="973eeec8-c5a0-4a7a-923d-5db01d5b7586" providerId="ADAL" clId="{1D7E4DEF-E8C2-4981-A2A1-ED0E51F18E76}" dt="2025-11-17T19:44:59.586" v="1666" actId="26606"/>
        <pc:sldMkLst>
          <pc:docMk/>
          <pc:sldMk cId="571386595" sldId="260"/>
        </pc:sldMkLst>
        <pc:spChg chg="mod">
          <ac:chgData name="Pfeil Kristanna (inf24189)" userId="973eeec8-c5a0-4a7a-923d-5db01d5b7586" providerId="ADAL" clId="{1D7E4DEF-E8C2-4981-A2A1-ED0E51F18E76}" dt="2025-11-14T10:55:35.502" v="1661" actId="26606"/>
          <ac:spMkLst>
            <pc:docMk/>
            <pc:sldMk cId="571386595" sldId="260"/>
            <ac:spMk id="2" creationId="{B3EA434B-3E52-77E6-7E26-6558578E1264}"/>
          </ac:spMkLst>
        </pc:spChg>
        <pc:spChg chg="add del mod">
          <ac:chgData name="Pfeil Kristanna (inf24189)" userId="973eeec8-c5a0-4a7a-923d-5db01d5b7586" providerId="ADAL" clId="{1D7E4DEF-E8C2-4981-A2A1-ED0E51F18E76}" dt="2025-11-17T19:44:59.586" v="1666" actId="26606"/>
          <ac:spMkLst>
            <pc:docMk/>
            <pc:sldMk cId="571386595" sldId="260"/>
            <ac:spMk id="3" creationId="{9E8105B0-721A-4AAF-4E5E-61B07F2C5080}"/>
          </ac:spMkLst>
        </pc:spChg>
        <pc:spChg chg="mod">
          <ac:chgData name="Pfeil Kristanna (inf24189)" userId="973eeec8-c5a0-4a7a-923d-5db01d5b7586" providerId="ADAL" clId="{1D7E4DEF-E8C2-4981-A2A1-ED0E51F18E76}" dt="2025-11-14T10:55:35.502" v="1661" actId="26606"/>
          <ac:spMkLst>
            <pc:docMk/>
            <pc:sldMk cId="571386595" sldId="260"/>
            <ac:spMk id="4" creationId="{C0136C13-B9B8-E853-C281-7C526A54AC1B}"/>
          </ac:spMkLst>
        </pc:spChg>
      </pc:sldChg>
      <pc:sldChg chg="modSp add mod ord">
        <pc:chgData name="Pfeil Kristanna (inf24189)" userId="973eeec8-c5a0-4a7a-923d-5db01d5b7586" providerId="ADAL" clId="{1D7E4DEF-E8C2-4981-A2A1-ED0E51F18E76}" dt="2025-11-14T10:55:44.500" v="1662" actId="403"/>
        <pc:sldMkLst>
          <pc:docMk/>
          <pc:sldMk cId="2549026475" sldId="267"/>
        </pc:sldMkLst>
        <pc:spChg chg="mod">
          <ac:chgData name="Pfeil Kristanna (inf24189)" userId="973eeec8-c5a0-4a7a-923d-5db01d5b7586" providerId="ADAL" clId="{1D7E4DEF-E8C2-4981-A2A1-ED0E51F18E76}" dt="2025-11-13T18:51:04.492" v="36" actId="20577"/>
          <ac:spMkLst>
            <pc:docMk/>
            <pc:sldMk cId="2549026475" sldId="267"/>
            <ac:spMk id="2" creationId="{2C84344F-5B82-320A-2549-6AE89F71E6BC}"/>
          </ac:spMkLst>
        </pc:spChg>
        <pc:spChg chg="mod">
          <ac:chgData name="Pfeil Kristanna (inf24189)" userId="973eeec8-c5a0-4a7a-923d-5db01d5b7586" providerId="ADAL" clId="{1D7E4DEF-E8C2-4981-A2A1-ED0E51F18E76}" dt="2025-11-14T10:55:44.500" v="1662" actId="403"/>
          <ac:spMkLst>
            <pc:docMk/>
            <pc:sldMk cId="2549026475" sldId="267"/>
            <ac:spMk id="3" creationId="{3EA62484-CB4E-4B4F-E874-605654F080DA}"/>
          </ac:spMkLst>
        </pc:spChg>
      </pc:sldChg>
      <pc:sldChg chg="addSp delSp modSp add mod">
        <pc:chgData name="Pfeil Kristanna (inf24189)" userId="973eeec8-c5a0-4a7a-923d-5db01d5b7586" providerId="ADAL" clId="{1D7E4DEF-E8C2-4981-A2A1-ED0E51F18E76}" dt="2025-11-14T10:04:30.997" v="1081" actId="478"/>
        <pc:sldMkLst>
          <pc:docMk/>
          <pc:sldMk cId="948024453" sldId="268"/>
        </pc:sldMkLst>
        <pc:spChg chg="mod">
          <ac:chgData name="Pfeil Kristanna (inf24189)" userId="973eeec8-c5a0-4a7a-923d-5db01d5b7586" providerId="ADAL" clId="{1D7E4DEF-E8C2-4981-A2A1-ED0E51F18E76}" dt="2025-11-14T09:36:49.648" v="656" actId="20577"/>
          <ac:spMkLst>
            <pc:docMk/>
            <pc:sldMk cId="948024453" sldId="268"/>
            <ac:spMk id="2" creationId="{A4C10924-189F-6171-6FA3-7250BD16D193}"/>
          </ac:spMkLst>
        </pc:spChg>
        <pc:spChg chg="add mod">
          <ac:chgData name="Pfeil Kristanna (inf24189)" userId="973eeec8-c5a0-4a7a-923d-5db01d5b7586" providerId="ADAL" clId="{1D7E4DEF-E8C2-4981-A2A1-ED0E51F18E76}" dt="2025-11-14T09:35:54.845" v="642" actId="208"/>
          <ac:spMkLst>
            <pc:docMk/>
            <pc:sldMk cId="948024453" sldId="268"/>
            <ac:spMk id="4" creationId="{63F77287-3839-365A-1B46-DA29E1779B3A}"/>
          </ac:spMkLst>
        </pc:spChg>
        <pc:spChg chg="add mod">
          <ac:chgData name="Pfeil Kristanna (inf24189)" userId="973eeec8-c5a0-4a7a-923d-5db01d5b7586" providerId="ADAL" clId="{1D7E4DEF-E8C2-4981-A2A1-ED0E51F18E76}" dt="2025-11-14T09:36:10.218" v="644" actId="208"/>
          <ac:spMkLst>
            <pc:docMk/>
            <pc:sldMk cId="948024453" sldId="268"/>
            <ac:spMk id="5" creationId="{C076F2D2-DE42-4DEB-E735-68DA212F3C3C}"/>
          </ac:spMkLst>
        </pc:spChg>
        <pc:spChg chg="add mod">
          <ac:chgData name="Pfeil Kristanna (inf24189)" userId="973eeec8-c5a0-4a7a-923d-5db01d5b7586" providerId="ADAL" clId="{1D7E4DEF-E8C2-4981-A2A1-ED0E51F18E76}" dt="2025-11-14T09:36:04.916" v="643" actId="208"/>
          <ac:spMkLst>
            <pc:docMk/>
            <pc:sldMk cId="948024453" sldId="268"/>
            <ac:spMk id="6" creationId="{6812948D-4412-ECB3-5434-38AA94BE0211}"/>
          </ac:spMkLst>
        </pc:spChg>
        <pc:spChg chg="add mod">
          <ac:chgData name="Pfeil Kristanna (inf24189)" userId="973eeec8-c5a0-4a7a-923d-5db01d5b7586" providerId="ADAL" clId="{1D7E4DEF-E8C2-4981-A2A1-ED0E51F18E76}" dt="2025-11-14T09:35:39.395" v="641" actId="207"/>
          <ac:spMkLst>
            <pc:docMk/>
            <pc:sldMk cId="948024453" sldId="268"/>
            <ac:spMk id="7" creationId="{E11BF78C-DA22-F2E3-7841-C24E9362F344}"/>
          </ac:spMkLst>
        </pc:spChg>
        <pc:spChg chg="add mod">
          <ac:chgData name="Pfeil Kristanna (inf24189)" userId="973eeec8-c5a0-4a7a-923d-5db01d5b7586" providerId="ADAL" clId="{1D7E4DEF-E8C2-4981-A2A1-ED0E51F18E76}" dt="2025-11-14T09:35:13.871" v="638" actId="208"/>
          <ac:spMkLst>
            <pc:docMk/>
            <pc:sldMk cId="948024453" sldId="268"/>
            <ac:spMk id="8" creationId="{8353AAF8-B58E-C88C-D1E5-1F5A2C9E55E5}"/>
          </ac:spMkLst>
        </pc:spChg>
      </pc:sldChg>
      <pc:sldChg chg="addSp delSp modSp new mod">
        <pc:chgData name="Pfeil Kristanna (inf24189)" userId="973eeec8-c5a0-4a7a-923d-5db01d5b7586" providerId="ADAL" clId="{1D7E4DEF-E8C2-4981-A2A1-ED0E51F18E76}" dt="2025-11-14T10:04:25.778" v="1080" actId="478"/>
        <pc:sldMkLst>
          <pc:docMk/>
          <pc:sldMk cId="12027211" sldId="270"/>
        </pc:sldMkLst>
        <pc:spChg chg="mod">
          <ac:chgData name="Pfeil Kristanna (inf24189)" userId="973eeec8-c5a0-4a7a-923d-5db01d5b7586" providerId="ADAL" clId="{1D7E4DEF-E8C2-4981-A2A1-ED0E51F18E76}" dt="2025-11-14T09:24:30.579" v="444" actId="207"/>
          <ac:spMkLst>
            <pc:docMk/>
            <pc:sldMk cId="12027211" sldId="270"/>
            <ac:spMk id="2" creationId="{B94D8786-690C-41BA-1802-152E6252C8AE}"/>
          </ac:spMkLst>
        </pc:spChg>
        <pc:spChg chg="add mod">
          <ac:chgData name="Pfeil Kristanna (inf24189)" userId="973eeec8-c5a0-4a7a-923d-5db01d5b7586" providerId="ADAL" clId="{1D7E4DEF-E8C2-4981-A2A1-ED0E51F18E76}" dt="2025-11-14T09:31:40.266" v="624" actId="208"/>
          <ac:spMkLst>
            <pc:docMk/>
            <pc:sldMk cId="12027211" sldId="270"/>
            <ac:spMk id="5" creationId="{5B14EB75-8768-D082-B3BB-FCE3DD5378F7}"/>
          </ac:spMkLst>
        </pc:spChg>
        <pc:spChg chg="add mod">
          <ac:chgData name="Pfeil Kristanna (inf24189)" userId="973eeec8-c5a0-4a7a-923d-5db01d5b7586" providerId="ADAL" clId="{1D7E4DEF-E8C2-4981-A2A1-ED0E51F18E76}" dt="2025-11-14T09:33:45.297" v="634" actId="207"/>
          <ac:spMkLst>
            <pc:docMk/>
            <pc:sldMk cId="12027211" sldId="270"/>
            <ac:spMk id="6" creationId="{03C520EE-3284-C50A-AF23-550727ACF919}"/>
          </ac:spMkLst>
        </pc:spChg>
        <pc:spChg chg="add mod">
          <ac:chgData name="Pfeil Kristanna (inf24189)" userId="973eeec8-c5a0-4a7a-923d-5db01d5b7586" providerId="ADAL" clId="{1D7E4DEF-E8C2-4981-A2A1-ED0E51F18E76}" dt="2025-11-14T09:33:21.110" v="633" actId="208"/>
          <ac:spMkLst>
            <pc:docMk/>
            <pc:sldMk cId="12027211" sldId="270"/>
            <ac:spMk id="7" creationId="{C74B7398-B6F9-DE8D-4712-E5E178ADB9E9}"/>
          </ac:spMkLst>
        </pc:spChg>
        <pc:spChg chg="add mod">
          <ac:chgData name="Pfeil Kristanna (inf24189)" userId="973eeec8-c5a0-4a7a-923d-5db01d5b7586" providerId="ADAL" clId="{1D7E4DEF-E8C2-4981-A2A1-ED0E51F18E76}" dt="2025-11-14T09:33:10.820" v="632" actId="208"/>
          <ac:spMkLst>
            <pc:docMk/>
            <pc:sldMk cId="12027211" sldId="270"/>
            <ac:spMk id="8" creationId="{A0214BE4-A78C-A6B2-E713-C7198F53E7CB}"/>
          </ac:spMkLst>
        </pc:spChg>
        <pc:spChg chg="add mod">
          <ac:chgData name="Pfeil Kristanna (inf24189)" userId="973eeec8-c5a0-4a7a-923d-5db01d5b7586" providerId="ADAL" clId="{1D7E4DEF-E8C2-4981-A2A1-ED0E51F18E76}" dt="2025-11-14T09:31:52.490" v="626" actId="1582"/>
          <ac:spMkLst>
            <pc:docMk/>
            <pc:sldMk cId="12027211" sldId="270"/>
            <ac:spMk id="9" creationId="{D4D1C0B6-CC25-8059-4063-47BE3297DC25}"/>
          </ac:spMkLst>
        </pc:spChg>
        <pc:spChg chg="add mod">
          <ac:chgData name="Pfeil Kristanna (inf24189)" userId="973eeec8-c5a0-4a7a-923d-5db01d5b7586" providerId="ADAL" clId="{1D7E4DEF-E8C2-4981-A2A1-ED0E51F18E76}" dt="2025-11-14T09:33:56.223" v="635" actId="207"/>
          <ac:spMkLst>
            <pc:docMk/>
            <pc:sldMk cId="12027211" sldId="270"/>
            <ac:spMk id="10" creationId="{E1AFEFB9-2EE2-89D9-3BC3-A6524BEE6C93}"/>
          </ac:spMkLst>
        </pc:spChg>
      </pc:sldChg>
      <pc:sldChg chg="modSp new mod">
        <pc:chgData name="Pfeil Kristanna (inf24189)" userId="973eeec8-c5a0-4a7a-923d-5db01d5b7586" providerId="ADAL" clId="{1D7E4DEF-E8C2-4981-A2A1-ED0E51F18E76}" dt="2025-11-14T08:08:58.772" v="415" actId="5793"/>
        <pc:sldMkLst>
          <pc:docMk/>
          <pc:sldMk cId="2645953279" sldId="274"/>
        </pc:sldMkLst>
        <pc:spChg chg="mod">
          <ac:chgData name="Pfeil Kristanna (inf24189)" userId="973eeec8-c5a0-4a7a-923d-5db01d5b7586" providerId="ADAL" clId="{1D7E4DEF-E8C2-4981-A2A1-ED0E51F18E76}" dt="2025-11-14T08:08:41.520" v="390" actId="20577"/>
          <ac:spMkLst>
            <pc:docMk/>
            <pc:sldMk cId="2645953279" sldId="274"/>
            <ac:spMk id="2" creationId="{EC31447A-CC05-D58B-6CE3-7357230304D4}"/>
          </ac:spMkLst>
        </pc:spChg>
        <pc:spChg chg="mod">
          <ac:chgData name="Pfeil Kristanna (inf24189)" userId="973eeec8-c5a0-4a7a-923d-5db01d5b7586" providerId="ADAL" clId="{1D7E4DEF-E8C2-4981-A2A1-ED0E51F18E76}" dt="2025-11-14T08:08:58.772" v="415" actId="5793"/>
          <ac:spMkLst>
            <pc:docMk/>
            <pc:sldMk cId="2645953279" sldId="274"/>
            <ac:spMk id="3" creationId="{2D85135F-738E-2134-175D-3E2E69C35FD2}"/>
          </ac:spMkLst>
        </pc:spChg>
      </pc:sldChg>
      <pc:sldChg chg="addSp delSp modSp new mod">
        <pc:chgData name="Pfeil Kristanna (inf24189)" userId="973eeec8-c5a0-4a7a-923d-5db01d5b7586" providerId="ADAL" clId="{1D7E4DEF-E8C2-4981-A2A1-ED0E51F18E76}" dt="2025-11-14T10:56:14.464" v="1663" actId="2085"/>
        <pc:sldMkLst>
          <pc:docMk/>
          <pc:sldMk cId="1954914390" sldId="276"/>
        </pc:sldMkLst>
        <pc:spChg chg="mod">
          <ac:chgData name="Pfeil Kristanna (inf24189)" userId="973eeec8-c5a0-4a7a-923d-5db01d5b7586" providerId="ADAL" clId="{1D7E4DEF-E8C2-4981-A2A1-ED0E51F18E76}" dt="2025-11-14T10:56:14.464" v="1663" actId="2085"/>
          <ac:spMkLst>
            <pc:docMk/>
            <pc:sldMk cId="1954914390" sldId="276"/>
            <ac:spMk id="2" creationId="{0FC6A4B6-4777-A55A-CE31-3B669116661A}"/>
          </ac:spMkLst>
        </pc:spChg>
        <pc:spChg chg="add mod">
          <ac:chgData name="Pfeil Kristanna (inf24189)" userId="973eeec8-c5a0-4a7a-923d-5db01d5b7586" providerId="ADAL" clId="{1D7E4DEF-E8C2-4981-A2A1-ED0E51F18E76}" dt="2025-11-14T10:45:12.108" v="1386" actId="208"/>
          <ac:spMkLst>
            <pc:docMk/>
            <pc:sldMk cId="1954914390" sldId="276"/>
            <ac:spMk id="7" creationId="{70A9442E-9FAA-775B-E5A6-EF312D302ADF}"/>
          </ac:spMkLst>
        </pc:spChg>
        <pc:spChg chg="add mod">
          <ac:chgData name="Pfeil Kristanna (inf24189)" userId="973eeec8-c5a0-4a7a-923d-5db01d5b7586" providerId="ADAL" clId="{1D7E4DEF-E8C2-4981-A2A1-ED0E51F18E76}" dt="2025-11-14T10:45:21.731" v="1387" actId="208"/>
          <ac:spMkLst>
            <pc:docMk/>
            <pc:sldMk cId="1954914390" sldId="276"/>
            <ac:spMk id="10" creationId="{2AE8A9F9-D43B-C0EC-8C98-5B5B5669FFBA}"/>
          </ac:spMkLst>
        </pc:spChg>
        <pc:spChg chg="add mod">
          <ac:chgData name="Pfeil Kristanna (inf24189)" userId="973eeec8-c5a0-4a7a-923d-5db01d5b7586" providerId="ADAL" clId="{1D7E4DEF-E8C2-4981-A2A1-ED0E51F18E76}" dt="2025-11-14T10:45:29.666" v="1388" actId="208"/>
          <ac:spMkLst>
            <pc:docMk/>
            <pc:sldMk cId="1954914390" sldId="276"/>
            <ac:spMk id="11" creationId="{CF4F10B0-A7DD-4B33-A6C8-40F4AA3741B7}"/>
          </ac:spMkLst>
        </pc:spChg>
        <pc:spChg chg="add mod">
          <ac:chgData name="Pfeil Kristanna (inf24189)" userId="973eeec8-c5a0-4a7a-923d-5db01d5b7586" providerId="ADAL" clId="{1D7E4DEF-E8C2-4981-A2A1-ED0E51F18E76}" dt="2025-11-14T10:45:12.108" v="1386" actId="208"/>
          <ac:spMkLst>
            <pc:docMk/>
            <pc:sldMk cId="1954914390" sldId="276"/>
            <ac:spMk id="12" creationId="{B93372B5-B219-DE8B-13B0-B1EE909F0994}"/>
          </ac:spMkLst>
        </pc:spChg>
        <pc:spChg chg="add mod">
          <ac:chgData name="Pfeil Kristanna (inf24189)" userId="973eeec8-c5a0-4a7a-923d-5db01d5b7586" providerId="ADAL" clId="{1D7E4DEF-E8C2-4981-A2A1-ED0E51F18E76}" dt="2025-11-14T10:45:21.731" v="1387" actId="208"/>
          <ac:spMkLst>
            <pc:docMk/>
            <pc:sldMk cId="1954914390" sldId="276"/>
            <ac:spMk id="13" creationId="{017DE792-34E5-F217-4B73-98C52B0ACC10}"/>
          </ac:spMkLst>
        </pc:spChg>
        <pc:spChg chg="add mod">
          <ac:chgData name="Pfeil Kristanna (inf24189)" userId="973eeec8-c5a0-4a7a-923d-5db01d5b7586" providerId="ADAL" clId="{1D7E4DEF-E8C2-4981-A2A1-ED0E51F18E76}" dt="2025-11-14T10:45:21.731" v="1387" actId="208"/>
          <ac:spMkLst>
            <pc:docMk/>
            <pc:sldMk cId="1954914390" sldId="276"/>
            <ac:spMk id="14" creationId="{6948CB08-BC86-A458-64A9-4307A70DAB27}"/>
          </ac:spMkLst>
        </pc:spChg>
        <pc:spChg chg="add mod">
          <ac:chgData name="Pfeil Kristanna (inf24189)" userId="973eeec8-c5a0-4a7a-923d-5db01d5b7586" providerId="ADAL" clId="{1D7E4DEF-E8C2-4981-A2A1-ED0E51F18E76}" dt="2025-11-14T10:45:29.666" v="1388" actId="208"/>
          <ac:spMkLst>
            <pc:docMk/>
            <pc:sldMk cId="1954914390" sldId="276"/>
            <ac:spMk id="16" creationId="{AEBF99BA-B66F-F058-0CE0-AACD777C071B}"/>
          </ac:spMkLst>
        </pc:spChg>
        <pc:spChg chg="add mod">
          <ac:chgData name="Pfeil Kristanna (inf24189)" userId="973eeec8-c5a0-4a7a-923d-5db01d5b7586" providerId="ADAL" clId="{1D7E4DEF-E8C2-4981-A2A1-ED0E51F18E76}" dt="2025-11-14T10:46:47.850" v="1395" actId="20577"/>
          <ac:spMkLst>
            <pc:docMk/>
            <pc:sldMk cId="1954914390" sldId="276"/>
            <ac:spMk id="36" creationId="{418B5A87-9941-7ABD-137D-6256D30EF101}"/>
          </ac:spMkLst>
        </pc:spChg>
        <pc:spChg chg="add mod">
          <ac:chgData name="Pfeil Kristanna (inf24189)" userId="973eeec8-c5a0-4a7a-923d-5db01d5b7586" providerId="ADAL" clId="{1D7E4DEF-E8C2-4981-A2A1-ED0E51F18E76}" dt="2025-11-14T10:47:04.038" v="1404" actId="14100"/>
          <ac:spMkLst>
            <pc:docMk/>
            <pc:sldMk cId="1954914390" sldId="276"/>
            <ac:spMk id="37" creationId="{29A09961-3FB3-89FF-6F65-CC546C10AF0F}"/>
          </ac:spMkLst>
        </pc:spChg>
        <pc:picChg chg="add mod">
          <ac:chgData name="Pfeil Kristanna (inf24189)" userId="973eeec8-c5a0-4a7a-923d-5db01d5b7586" providerId="ADAL" clId="{1D7E4DEF-E8C2-4981-A2A1-ED0E51F18E76}" dt="2025-11-14T10:23:35.220" v="1360" actId="1076"/>
          <ac:picMkLst>
            <pc:docMk/>
            <pc:sldMk cId="1954914390" sldId="276"/>
            <ac:picMk id="6" creationId="{96F9E46C-424C-9690-5EF6-8DE4F9FE6004}"/>
          </ac:picMkLst>
        </pc:picChg>
        <pc:picChg chg="add mod">
          <ac:chgData name="Pfeil Kristanna (inf24189)" userId="973eeec8-c5a0-4a7a-923d-5db01d5b7586" providerId="ADAL" clId="{1D7E4DEF-E8C2-4981-A2A1-ED0E51F18E76}" dt="2025-11-14T10:25:04.133" v="1370" actId="1076"/>
          <ac:picMkLst>
            <pc:docMk/>
            <pc:sldMk cId="1954914390" sldId="276"/>
            <ac:picMk id="15" creationId="{192160D8-E73C-2349-2C91-22AC45BFD854}"/>
          </ac:picMkLst>
        </pc:picChg>
        <pc:cxnChg chg="add mod">
          <ac:chgData name="Pfeil Kristanna (inf24189)" userId="973eeec8-c5a0-4a7a-923d-5db01d5b7586" providerId="ADAL" clId="{1D7E4DEF-E8C2-4981-A2A1-ED0E51F18E76}" dt="2025-11-14T10:42:56.635" v="1373" actId="208"/>
          <ac:cxnSpMkLst>
            <pc:docMk/>
            <pc:sldMk cId="1954914390" sldId="276"/>
            <ac:cxnSpMk id="18" creationId="{30964851-73BA-38AA-28C3-6E710E6D4EAF}"/>
          </ac:cxnSpMkLst>
        </pc:cxnChg>
        <pc:cxnChg chg="add mod">
          <ac:chgData name="Pfeil Kristanna (inf24189)" userId="973eeec8-c5a0-4a7a-923d-5db01d5b7586" providerId="ADAL" clId="{1D7E4DEF-E8C2-4981-A2A1-ED0E51F18E76}" dt="2025-11-14T10:42:56.635" v="1373" actId="208"/>
          <ac:cxnSpMkLst>
            <pc:docMk/>
            <pc:sldMk cId="1954914390" sldId="276"/>
            <ac:cxnSpMk id="21" creationId="{2576CAEF-45D5-6F83-6561-59D91EBB9065}"/>
          </ac:cxnSpMkLst>
        </pc:cxnChg>
        <pc:cxnChg chg="add mod">
          <ac:chgData name="Pfeil Kristanna (inf24189)" userId="973eeec8-c5a0-4a7a-923d-5db01d5b7586" providerId="ADAL" clId="{1D7E4DEF-E8C2-4981-A2A1-ED0E51F18E76}" dt="2025-11-14T10:42:56.635" v="1373" actId="208"/>
          <ac:cxnSpMkLst>
            <pc:docMk/>
            <pc:sldMk cId="1954914390" sldId="276"/>
            <ac:cxnSpMk id="23" creationId="{F570ADBF-B681-3097-A1D0-8A059EA1DB97}"/>
          </ac:cxnSpMkLst>
        </pc:cxnChg>
        <pc:cxnChg chg="add mod">
          <ac:chgData name="Pfeil Kristanna (inf24189)" userId="973eeec8-c5a0-4a7a-923d-5db01d5b7586" providerId="ADAL" clId="{1D7E4DEF-E8C2-4981-A2A1-ED0E51F18E76}" dt="2025-11-14T10:42:56.635" v="1373" actId="208"/>
          <ac:cxnSpMkLst>
            <pc:docMk/>
            <pc:sldMk cId="1954914390" sldId="276"/>
            <ac:cxnSpMk id="25" creationId="{ABE17D08-C8C7-EF10-6A27-E0A779689A81}"/>
          </ac:cxnSpMkLst>
        </pc:cxnChg>
        <pc:cxnChg chg="add mod">
          <ac:chgData name="Pfeil Kristanna (inf24189)" userId="973eeec8-c5a0-4a7a-923d-5db01d5b7586" providerId="ADAL" clId="{1D7E4DEF-E8C2-4981-A2A1-ED0E51F18E76}" dt="2025-11-14T10:42:56.635" v="1373" actId="208"/>
          <ac:cxnSpMkLst>
            <pc:docMk/>
            <pc:sldMk cId="1954914390" sldId="276"/>
            <ac:cxnSpMk id="27" creationId="{BEBE8392-E92D-F912-9D0A-9BE9872B1B50}"/>
          </ac:cxnSpMkLst>
        </pc:cxnChg>
        <pc:cxnChg chg="add mod">
          <ac:chgData name="Pfeil Kristanna (inf24189)" userId="973eeec8-c5a0-4a7a-923d-5db01d5b7586" providerId="ADAL" clId="{1D7E4DEF-E8C2-4981-A2A1-ED0E51F18E76}" dt="2025-11-14T10:42:56.635" v="1373" actId="208"/>
          <ac:cxnSpMkLst>
            <pc:docMk/>
            <pc:sldMk cId="1954914390" sldId="276"/>
            <ac:cxnSpMk id="29" creationId="{69CF1045-1EB5-0149-B937-FCB3444B3530}"/>
          </ac:cxnSpMkLst>
        </pc:cxnChg>
        <pc:cxnChg chg="add mod">
          <ac:chgData name="Pfeil Kristanna (inf24189)" userId="973eeec8-c5a0-4a7a-923d-5db01d5b7586" providerId="ADAL" clId="{1D7E4DEF-E8C2-4981-A2A1-ED0E51F18E76}" dt="2025-11-14T10:42:56.635" v="1373" actId="208"/>
          <ac:cxnSpMkLst>
            <pc:docMk/>
            <pc:sldMk cId="1954914390" sldId="276"/>
            <ac:cxnSpMk id="31" creationId="{80630520-C993-6A96-5545-FF69419E5C97}"/>
          </ac:cxnSpMkLst>
        </pc:cxnChg>
        <pc:cxnChg chg="add mod">
          <ac:chgData name="Pfeil Kristanna (inf24189)" userId="973eeec8-c5a0-4a7a-923d-5db01d5b7586" providerId="ADAL" clId="{1D7E4DEF-E8C2-4981-A2A1-ED0E51F18E76}" dt="2025-11-14T10:42:56.635" v="1373" actId="208"/>
          <ac:cxnSpMkLst>
            <pc:docMk/>
            <pc:sldMk cId="1954914390" sldId="276"/>
            <ac:cxnSpMk id="33" creationId="{9B0CECD8-4CEC-1640-3A20-F73CC27899DD}"/>
          </ac:cxnSpMkLst>
        </pc:cxnChg>
        <pc:cxnChg chg="add mod">
          <ac:chgData name="Pfeil Kristanna (inf24189)" userId="973eeec8-c5a0-4a7a-923d-5db01d5b7586" providerId="ADAL" clId="{1D7E4DEF-E8C2-4981-A2A1-ED0E51F18E76}" dt="2025-11-14T10:42:56.635" v="1373" actId="208"/>
          <ac:cxnSpMkLst>
            <pc:docMk/>
            <pc:sldMk cId="1954914390" sldId="276"/>
            <ac:cxnSpMk id="35" creationId="{1E035D32-EF16-0D19-D060-AB27E82DE6AC}"/>
          </ac:cxnSpMkLst>
        </pc:cxnChg>
      </pc:sldChg>
      <pc:sldChg chg="addSp delSp modSp add mod">
        <pc:chgData name="Pfeil Kristanna (inf24189)" userId="973eeec8-c5a0-4a7a-923d-5db01d5b7586" providerId="ADAL" clId="{1D7E4DEF-E8C2-4981-A2A1-ED0E51F18E76}" dt="2025-11-14T10:56:22.981" v="1664" actId="2085"/>
        <pc:sldMkLst>
          <pc:docMk/>
          <pc:sldMk cId="4248993058" sldId="277"/>
        </pc:sldMkLst>
        <pc:spChg chg="mod">
          <ac:chgData name="Pfeil Kristanna (inf24189)" userId="973eeec8-c5a0-4a7a-923d-5db01d5b7586" providerId="ADAL" clId="{1D7E4DEF-E8C2-4981-A2A1-ED0E51F18E76}" dt="2025-11-14T10:56:22.981" v="1664" actId="2085"/>
          <ac:spMkLst>
            <pc:docMk/>
            <pc:sldMk cId="4248993058" sldId="277"/>
            <ac:spMk id="2" creationId="{7DB3AB55-1D49-D0F4-16DF-A21718D541D9}"/>
          </ac:spMkLst>
        </pc:spChg>
        <pc:spChg chg="mod">
          <ac:chgData name="Pfeil Kristanna (inf24189)" userId="973eeec8-c5a0-4a7a-923d-5db01d5b7586" providerId="ADAL" clId="{1D7E4DEF-E8C2-4981-A2A1-ED0E51F18E76}" dt="2025-11-14T10:48:42.705" v="1427" actId="20577"/>
          <ac:spMkLst>
            <pc:docMk/>
            <pc:sldMk cId="4248993058" sldId="277"/>
            <ac:spMk id="7" creationId="{91A87AA0-5E36-F3B8-542A-9A4231003ED5}"/>
          </ac:spMkLst>
        </pc:spChg>
        <pc:spChg chg="mod">
          <ac:chgData name="Pfeil Kristanna (inf24189)" userId="973eeec8-c5a0-4a7a-923d-5db01d5b7586" providerId="ADAL" clId="{1D7E4DEF-E8C2-4981-A2A1-ED0E51F18E76}" dt="2025-11-14T10:49:36.916" v="1468" actId="20577"/>
          <ac:spMkLst>
            <pc:docMk/>
            <pc:sldMk cId="4248993058" sldId="277"/>
            <ac:spMk id="10" creationId="{6544D0A3-07DF-D905-03C4-C9C0F8B547F0}"/>
          </ac:spMkLst>
        </pc:spChg>
        <pc:spChg chg="mod">
          <ac:chgData name="Pfeil Kristanna (inf24189)" userId="973eeec8-c5a0-4a7a-923d-5db01d5b7586" providerId="ADAL" clId="{1D7E4DEF-E8C2-4981-A2A1-ED0E51F18E76}" dt="2025-11-14T10:49:46.190" v="1482" actId="20577"/>
          <ac:spMkLst>
            <pc:docMk/>
            <pc:sldMk cId="4248993058" sldId="277"/>
            <ac:spMk id="11" creationId="{0C9758A5-00CB-0B56-5C3B-9D71DA437636}"/>
          </ac:spMkLst>
        </pc:spChg>
        <pc:spChg chg="mod">
          <ac:chgData name="Pfeil Kristanna (inf24189)" userId="973eeec8-c5a0-4a7a-923d-5db01d5b7586" providerId="ADAL" clId="{1D7E4DEF-E8C2-4981-A2A1-ED0E51F18E76}" dt="2025-11-14T10:49:54.617" v="1489" actId="20577"/>
          <ac:spMkLst>
            <pc:docMk/>
            <pc:sldMk cId="4248993058" sldId="277"/>
            <ac:spMk id="12" creationId="{DA3A9344-4EE3-4855-F14B-0E53D5342274}"/>
          </ac:spMkLst>
        </pc:spChg>
        <pc:spChg chg="mod">
          <ac:chgData name="Pfeil Kristanna (inf24189)" userId="973eeec8-c5a0-4a7a-923d-5db01d5b7586" providerId="ADAL" clId="{1D7E4DEF-E8C2-4981-A2A1-ED0E51F18E76}" dt="2025-11-14T10:53:29.125" v="1655" actId="1076"/>
          <ac:spMkLst>
            <pc:docMk/>
            <pc:sldMk cId="4248993058" sldId="277"/>
            <ac:spMk id="13" creationId="{44CCBC3A-75E4-F647-6EAC-CA6AE00550D3}"/>
          </ac:spMkLst>
        </pc:spChg>
        <pc:spChg chg="mod">
          <ac:chgData name="Pfeil Kristanna (inf24189)" userId="973eeec8-c5a0-4a7a-923d-5db01d5b7586" providerId="ADAL" clId="{1D7E4DEF-E8C2-4981-A2A1-ED0E51F18E76}" dt="2025-11-14T10:51:14.549" v="1621" actId="20577"/>
          <ac:spMkLst>
            <pc:docMk/>
            <pc:sldMk cId="4248993058" sldId="277"/>
            <ac:spMk id="14" creationId="{8A5D8759-E7C3-C326-C12E-6C1C3777BE0E}"/>
          </ac:spMkLst>
        </pc:spChg>
        <pc:spChg chg="mod">
          <ac:chgData name="Pfeil Kristanna (inf24189)" userId="973eeec8-c5a0-4a7a-923d-5db01d5b7586" providerId="ADAL" clId="{1D7E4DEF-E8C2-4981-A2A1-ED0E51F18E76}" dt="2025-11-14T10:53:36.029" v="1656" actId="1076"/>
          <ac:spMkLst>
            <pc:docMk/>
            <pc:sldMk cId="4248993058" sldId="277"/>
            <ac:spMk id="16" creationId="{3B432AE3-392A-4D70-B9D6-ACF818D8573C}"/>
          </ac:spMkLst>
        </pc:spChg>
        <pc:spChg chg="add mod">
          <ac:chgData name="Pfeil Kristanna (inf24189)" userId="973eeec8-c5a0-4a7a-923d-5db01d5b7586" providerId="ADAL" clId="{1D7E4DEF-E8C2-4981-A2A1-ED0E51F18E76}" dt="2025-11-14T10:53:46.394" v="1657" actId="1076"/>
          <ac:spMkLst>
            <pc:docMk/>
            <pc:sldMk cId="4248993058" sldId="277"/>
            <ac:spMk id="41" creationId="{E3E9C031-4429-F44B-D182-D7D483391F0B}"/>
          </ac:spMkLst>
        </pc:spChg>
        <pc:cxnChg chg="mod">
          <ac:chgData name="Pfeil Kristanna (inf24189)" userId="973eeec8-c5a0-4a7a-923d-5db01d5b7586" providerId="ADAL" clId="{1D7E4DEF-E8C2-4981-A2A1-ED0E51F18E76}" dt="2025-11-14T10:49:31.780" v="1466" actId="1076"/>
          <ac:cxnSpMkLst>
            <pc:docMk/>
            <pc:sldMk cId="4248993058" sldId="277"/>
            <ac:cxnSpMk id="21" creationId="{277AD162-5500-C15A-5555-3CFE9F11765F}"/>
          </ac:cxnSpMkLst>
        </pc:cxnChg>
        <pc:cxnChg chg="mod">
          <ac:chgData name="Pfeil Kristanna (inf24189)" userId="973eeec8-c5a0-4a7a-923d-5db01d5b7586" providerId="ADAL" clId="{1D7E4DEF-E8C2-4981-A2A1-ED0E51F18E76}" dt="2025-11-14T10:53:29.125" v="1655" actId="1076"/>
          <ac:cxnSpMkLst>
            <pc:docMk/>
            <pc:sldMk cId="4248993058" sldId="277"/>
            <ac:cxnSpMk id="27" creationId="{98753783-964A-AE3E-5276-ADB0264E30FE}"/>
          </ac:cxnSpMkLst>
        </pc:cxnChg>
        <pc:cxnChg chg="mod">
          <ac:chgData name="Pfeil Kristanna (inf24189)" userId="973eeec8-c5a0-4a7a-923d-5db01d5b7586" providerId="ADAL" clId="{1D7E4DEF-E8C2-4981-A2A1-ED0E51F18E76}" dt="2025-11-14T10:50:46.367" v="1544" actId="14100"/>
          <ac:cxnSpMkLst>
            <pc:docMk/>
            <pc:sldMk cId="4248993058" sldId="277"/>
            <ac:cxnSpMk id="29" creationId="{5D8A8F91-0912-790F-8E87-1397B29557B7}"/>
          </ac:cxnSpMkLst>
        </pc:cxnChg>
        <pc:cxnChg chg="mod">
          <ac:chgData name="Pfeil Kristanna (inf24189)" userId="973eeec8-c5a0-4a7a-923d-5db01d5b7586" providerId="ADAL" clId="{1D7E4DEF-E8C2-4981-A2A1-ED0E51F18E76}" dt="2025-11-14T10:53:36.029" v="1656" actId="1076"/>
          <ac:cxnSpMkLst>
            <pc:docMk/>
            <pc:sldMk cId="4248993058" sldId="277"/>
            <ac:cxnSpMk id="33" creationId="{0B954CAF-2B1B-B713-037F-8B4CE162783B}"/>
          </ac:cxnSpMkLst>
        </pc:cxnChg>
        <pc:cxnChg chg="add mod">
          <ac:chgData name="Pfeil Kristanna (inf24189)" userId="973eeec8-c5a0-4a7a-923d-5db01d5b7586" providerId="ADAL" clId="{1D7E4DEF-E8C2-4981-A2A1-ED0E51F18E76}" dt="2025-11-14T10:54:04.334" v="1659" actId="208"/>
          <ac:cxnSpMkLst>
            <pc:docMk/>
            <pc:sldMk cId="4248993058" sldId="277"/>
            <ac:cxnSpMk id="44" creationId="{1D411454-00A1-3BBF-E426-1147A0E2CAE4}"/>
          </ac:cxnSpMkLst>
        </pc:cxnChg>
        <pc:cxnChg chg="add mod">
          <ac:chgData name="Pfeil Kristanna (inf24189)" userId="973eeec8-c5a0-4a7a-923d-5db01d5b7586" providerId="ADAL" clId="{1D7E4DEF-E8C2-4981-A2A1-ED0E51F18E76}" dt="2025-11-14T10:54:04.334" v="1659" actId="208"/>
          <ac:cxnSpMkLst>
            <pc:docMk/>
            <pc:sldMk cId="4248993058" sldId="277"/>
            <ac:cxnSpMk id="46" creationId="{AF4C449B-7178-CC79-389E-9761F7AE8CC4}"/>
          </ac:cxnSpMkLst>
        </pc:cxnChg>
      </pc:sldChg>
    </pc:docChg>
  </pc:docChgLst>
  <pc:docChgLst>
    <pc:chgData name="Dietschmann Colin (inf24082)" userId="40bba5a9-1e6f-4682-806c-6442140f35b7" providerId="ADAL" clId="{DA79FEF9-7B1E-391D-8FB9-A06220C23E59}"/>
    <pc:docChg chg="modSld">
      <pc:chgData name="Dietschmann Colin (inf24082)" userId="40bba5a9-1e6f-4682-806c-6442140f35b7" providerId="ADAL" clId="{DA79FEF9-7B1E-391D-8FB9-A06220C23E59}" dt="2025-11-21T07:44:08.651" v="8" actId="1076"/>
      <pc:docMkLst>
        <pc:docMk/>
      </pc:docMkLst>
      <pc:sldChg chg="modSp mod">
        <pc:chgData name="Dietschmann Colin (inf24082)" userId="40bba5a9-1e6f-4682-806c-6442140f35b7" providerId="ADAL" clId="{DA79FEF9-7B1E-391D-8FB9-A06220C23E59}" dt="2025-11-21T07:44:08.651" v="8" actId="1076"/>
        <pc:sldMkLst>
          <pc:docMk/>
          <pc:sldMk cId="1692632103" sldId="264"/>
        </pc:sldMkLst>
        <pc:picChg chg="mod">
          <ac:chgData name="Dietschmann Colin (inf24082)" userId="40bba5a9-1e6f-4682-806c-6442140f35b7" providerId="ADAL" clId="{DA79FEF9-7B1E-391D-8FB9-A06220C23E59}" dt="2025-11-21T07:44:08.651" v="8" actId="1076"/>
          <ac:picMkLst>
            <pc:docMk/>
            <pc:sldMk cId="1692632103" sldId="264"/>
            <ac:picMk id="8" creationId="{AE169563-7146-21DB-71D8-B9A3ED086539}"/>
          </ac:picMkLst>
        </pc:picChg>
      </pc:sldChg>
    </pc:docChg>
  </pc:docChgLst>
  <pc:docChgLst>
    <pc:chgData name="Trabalza Lucrezia (inf24153)" userId="S::inf24153@lehre.dhbw-stuttgart.de::2d979963-3d4c-45ae-be14-7e57d7a20d60" providerId="AD" clId="Web-{FAFBF388-AFD8-9740-0F99-54246D083EDC}"/>
    <pc:docChg chg="modSld">
      <pc:chgData name="Trabalza Lucrezia (inf24153)" userId="S::inf24153@lehre.dhbw-stuttgart.de::2d979963-3d4c-45ae-be14-7e57d7a20d60" providerId="AD" clId="Web-{FAFBF388-AFD8-9740-0F99-54246D083EDC}" dt="2025-11-19T09:14:41.447" v="1" actId="20577"/>
      <pc:docMkLst>
        <pc:docMk/>
      </pc:docMkLst>
    </pc:docChg>
  </pc:docChgLst>
  <pc:docChgLst>
    <pc:chgData name="Trabalza Lucrezia (inf24153)" userId="S::inf24153@lehre.dhbw-stuttgart.de::2d979963-3d4c-45ae-be14-7e57d7a20d60" providerId="AD" clId="Web-{C6CA6E1D-2F00-6C73-CF11-4E3055094CCC}"/>
    <pc:docChg chg="modSld">
      <pc:chgData name="Trabalza Lucrezia (inf24153)" userId="S::inf24153@lehre.dhbw-stuttgart.de::2d979963-3d4c-45ae-be14-7e57d7a20d60" providerId="AD" clId="Web-{C6CA6E1D-2F00-6C73-CF11-4E3055094CCC}" dt="2025-11-14T08:16:23.734" v="37" actId="20577"/>
      <pc:docMkLst>
        <pc:docMk/>
      </pc:docMkLst>
    </pc:docChg>
  </pc:docChgLst>
  <pc:docChgLst>
    <pc:chgData name="Igrec Marvin (inf24079)" userId="S::inf24079@lehre.dhbw-stuttgart.de::c1ba94e6-f753-40a7-8469-f6168b52b595" providerId="AD" clId="Web-{F661CE9C-6E6E-8B9D-4EE1-3B1574ADC305}"/>
    <pc:docChg chg="modSld">
      <pc:chgData name="Igrec Marvin (inf24079)" userId="S::inf24079@lehre.dhbw-stuttgart.de::c1ba94e6-f753-40a7-8469-f6168b52b595" providerId="AD" clId="Web-{F661CE9C-6E6E-8B9D-4EE1-3B1574ADC305}" dt="2025-11-19T14:40:23.476" v="11" actId="1076"/>
      <pc:docMkLst>
        <pc:docMk/>
      </pc:docMkLst>
      <pc:sldChg chg="addSp delSp modSp">
        <pc:chgData name="Igrec Marvin (inf24079)" userId="S::inf24079@lehre.dhbw-stuttgart.de::c1ba94e6-f753-40a7-8469-f6168b52b595" providerId="AD" clId="Web-{F661CE9C-6E6E-8B9D-4EE1-3B1574ADC305}" dt="2025-11-19T14:40:23.476" v="11" actId="1076"/>
        <pc:sldMkLst>
          <pc:docMk/>
          <pc:sldMk cId="1692632103" sldId="264"/>
        </pc:sldMkLst>
        <pc:picChg chg="add mod">
          <ac:chgData name="Igrec Marvin (inf24079)" userId="S::inf24079@lehre.dhbw-stuttgart.de::c1ba94e6-f753-40a7-8469-f6168b52b595" providerId="AD" clId="Web-{F661CE9C-6E6E-8B9D-4EE1-3B1574ADC305}" dt="2025-11-19T14:40:23.476" v="11" actId="1076"/>
          <ac:picMkLst>
            <pc:docMk/>
            <pc:sldMk cId="1692632103" sldId="264"/>
            <ac:picMk id="7" creationId="{5F0743BF-E1E4-0A10-BFA7-CAD27246E4BD}"/>
          </ac:picMkLst>
        </pc:picChg>
      </pc:sldChg>
    </pc:docChg>
  </pc:docChgLst>
  <pc:docChgLst>
    <pc:chgData name="Trabalza Lucrezia (inf24153)" userId="S::inf24153@lehre.dhbw-stuttgart.de::2d979963-3d4c-45ae-be14-7e57d7a20d60" providerId="AD" clId="Web-{81F82B17-86E8-8DD3-9802-49CE65CA3D63}"/>
    <pc:docChg chg="addSld delSld modSld">
      <pc:chgData name="Trabalza Lucrezia (inf24153)" userId="S::inf24153@lehre.dhbw-stuttgart.de::2d979963-3d4c-45ae-be14-7e57d7a20d60" providerId="AD" clId="Web-{81F82B17-86E8-8DD3-9802-49CE65CA3D63}" dt="2025-11-19T14:30:19.231" v="1115" actId="1076"/>
      <pc:docMkLst>
        <pc:docMk/>
      </pc:docMkLst>
      <pc:sldChg chg="modSp">
        <pc:chgData name="Trabalza Lucrezia (inf24153)" userId="S::inf24153@lehre.dhbw-stuttgart.de::2d979963-3d4c-45ae-be14-7e57d7a20d60" providerId="AD" clId="Web-{81F82B17-86E8-8DD3-9802-49CE65CA3D63}" dt="2025-11-19T14:27:03.376" v="1086" actId="20577"/>
        <pc:sldMkLst>
          <pc:docMk/>
          <pc:sldMk cId="3338809235" sldId="259"/>
        </pc:sldMkLst>
        <pc:spChg chg="mod">
          <ac:chgData name="Trabalza Lucrezia (inf24153)" userId="S::inf24153@lehre.dhbw-stuttgart.de::2d979963-3d4c-45ae-be14-7e57d7a20d60" providerId="AD" clId="Web-{81F82B17-86E8-8DD3-9802-49CE65CA3D63}" dt="2025-11-19T13:52:07.839" v="47" actId="20577"/>
          <ac:spMkLst>
            <pc:docMk/>
            <pc:sldMk cId="3338809235" sldId="259"/>
            <ac:spMk id="2" creationId="{C8A04593-9355-0C10-AF8C-7AB6036B1C9C}"/>
          </ac:spMkLst>
        </pc:spChg>
        <pc:spChg chg="mod">
          <ac:chgData name="Trabalza Lucrezia (inf24153)" userId="S::inf24153@lehre.dhbw-stuttgart.de::2d979963-3d4c-45ae-be14-7e57d7a20d60" providerId="AD" clId="Web-{81F82B17-86E8-8DD3-9802-49CE65CA3D63}" dt="2025-11-19T14:27:03.376" v="1086" actId="20577"/>
          <ac:spMkLst>
            <pc:docMk/>
            <pc:sldMk cId="3338809235" sldId="259"/>
            <ac:spMk id="3" creationId="{3B5B710B-D125-C5A9-82C5-9E66107AC974}"/>
          </ac:spMkLst>
        </pc:spChg>
      </pc:sldChg>
      <pc:sldChg chg="modSp">
        <pc:chgData name="Trabalza Lucrezia (inf24153)" userId="S::inf24153@lehre.dhbw-stuttgart.de::2d979963-3d4c-45ae-be14-7e57d7a20d60" providerId="AD" clId="Web-{81F82B17-86E8-8DD3-9802-49CE65CA3D63}" dt="2025-11-19T14:25:24.967" v="1072" actId="20577"/>
        <pc:sldMkLst>
          <pc:docMk/>
          <pc:sldMk cId="571386595" sldId="260"/>
        </pc:sldMkLst>
        <pc:spChg chg="mod">
          <ac:chgData name="Trabalza Lucrezia (inf24153)" userId="S::inf24153@lehre.dhbw-stuttgart.de::2d979963-3d4c-45ae-be14-7e57d7a20d60" providerId="AD" clId="Web-{81F82B17-86E8-8DD3-9802-49CE65CA3D63}" dt="2025-11-19T14:25:24.967" v="1072" actId="20577"/>
          <ac:spMkLst>
            <pc:docMk/>
            <pc:sldMk cId="571386595" sldId="260"/>
            <ac:spMk id="3" creationId="{9E8105B0-721A-4AAF-4E5E-61B07F2C5080}"/>
          </ac:spMkLst>
        </pc:spChg>
      </pc:sldChg>
      <pc:sldChg chg="modSp">
        <pc:chgData name="Trabalza Lucrezia (inf24153)" userId="S::inf24153@lehre.dhbw-stuttgart.de::2d979963-3d4c-45ae-be14-7e57d7a20d60" providerId="AD" clId="Web-{81F82B17-86E8-8DD3-9802-49CE65CA3D63}" dt="2025-11-19T14:25:37.171" v="1075" actId="20577"/>
        <pc:sldMkLst>
          <pc:docMk/>
          <pc:sldMk cId="3331538389" sldId="261"/>
        </pc:sldMkLst>
        <pc:spChg chg="mod">
          <ac:chgData name="Trabalza Lucrezia (inf24153)" userId="S::inf24153@lehre.dhbw-stuttgart.de::2d979963-3d4c-45ae-be14-7e57d7a20d60" providerId="AD" clId="Web-{81F82B17-86E8-8DD3-9802-49CE65CA3D63}" dt="2025-11-19T14:25:37.171" v="1075" actId="20577"/>
          <ac:spMkLst>
            <pc:docMk/>
            <pc:sldMk cId="3331538389" sldId="261"/>
            <ac:spMk id="3" creationId="{5AF89132-E172-0F83-8FB1-4254CB0C9077}"/>
          </ac:spMkLst>
        </pc:spChg>
      </pc:sldChg>
      <pc:sldChg chg="addSp modSp">
        <pc:chgData name="Trabalza Lucrezia (inf24153)" userId="S::inf24153@lehre.dhbw-stuttgart.de::2d979963-3d4c-45ae-be14-7e57d7a20d60" providerId="AD" clId="Web-{81F82B17-86E8-8DD3-9802-49CE65CA3D63}" dt="2025-11-19T14:30:19.231" v="1115" actId="1076"/>
        <pc:sldMkLst>
          <pc:docMk/>
          <pc:sldMk cId="1692632103" sldId="264"/>
        </pc:sldMkLst>
        <pc:spChg chg="mod">
          <ac:chgData name="Trabalza Lucrezia (inf24153)" userId="S::inf24153@lehre.dhbw-stuttgart.de::2d979963-3d4c-45ae-be14-7e57d7a20d60" providerId="AD" clId="Web-{81F82B17-86E8-8DD3-9802-49CE65CA3D63}" dt="2025-11-19T14:30:19.231" v="1115" actId="1076"/>
          <ac:spMkLst>
            <pc:docMk/>
            <pc:sldMk cId="1692632103" sldId="264"/>
            <ac:spMk id="2" creationId="{223A755C-447C-AF1B-373D-023E673C1C4D}"/>
          </ac:spMkLst>
        </pc:spChg>
        <pc:graphicFrameChg chg="mod modGraphic">
          <ac:chgData name="Trabalza Lucrezia (inf24153)" userId="S::inf24153@lehre.dhbw-stuttgart.de::2d979963-3d4c-45ae-be14-7e57d7a20d60" providerId="AD" clId="Web-{81F82B17-86E8-8DD3-9802-49CE65CA3D63}" dt="2025-11-19T13:37:59.348" v="17"/>
          <ac:graphicFrameMkLst>
            <pc:docMk/>
            <pc:sldMk cId="1692632103" sldId="264"/>
            <ac:graphicFrameMk id="9" creationId="{35A00040-6595-20A6-F358-C5762E61AB1A}"/>
          </ac:graphicFrameMkLst>
        </pc:graphicFrameChg>
        <pc:picChg chg="add mod">
          <ac:chgData name="Trabalza Lucrezia (inf24153)" userId="S::inf24153@lehre.dhbw-stuttgart.de::2d979963-3d4c-45ae-be14-7e57d7a20d60" providerId="AD" clId="Web-{81F82B17-86E8-8DD3-9802-49CE65CA3D63}" dt="2025-11-19T13:38:59.498" v="24" actId="14100"/>
          <ac:picMkLst>
            <pc:docMk/>
            <pc:sldMk cId="1692632103" sldId="264"/>
            <ac:picMk id="4" creationId="{C99A64E7-6376-4237-B659-30EF16F84FC3}"/>
          </ac:picMkLst>
        </pc:picChg>
      </pc:sldChg>
      <pc:sldChg chg="modSp">
        <pc:chgData name="Trabalza Lucrezia (inf24153)" userId="S::inf24153@lehre.dhbw-stuttgart.de::2d979963-3d4c-45ae-be14-7e57d7a20d60" providerId="AD" clId="Web-{81F82B17-86E8-8DD3-9802-49CE65CA3D63}" dt="2025-11-19T14:26:37.985" v="1084" actId="1076"/>
        <pc:sldMkLst>
          <pc:docMk/>
          <pc:sldMk cId="682029704" sldId="265"/>
        </pc:sldMkLst>
        <pc:spChg chg="mod">
          <ac:chgData name="Trabalza Lucrezia (inf24153)" userId="S::inf24153@lehre.dhbw-stuttgart.de::2d979963-3d4c-45ae-be14-7e57d7a20d60" providerId="AD" clId="Web-{81F82B17-86E8-8DD3-9802-49CE65CA3D63}" dt="2025-11-19T14:26:34.485" v="1083" actId="1076"/>
          <ac:spMkLst>
            <pc:docMk/>
            <pc:sldMk cId="682029704" sldId="265"/>
            <ac:spMk id="5" creationId="{68C7691B-7F7F-C3FF-76E1-424367484413}"/>
          </ac:spMkLst>
        </pc:spChg>
      </pc:sldChg>
      <pc:sldChg chg="modSp new">
        <pc:chgData name="Trabalza Lucrezia (inf24153)" userId="S::inf24153@lehre.dhbw-stuttgart.de::2d979963-3d4c-45ae-be14-7e57d7a20d60" providerId="AD" clId="Web-{81F82B17-86E8-8DD3-9802-49CE65CA3D63}" dt="2025-11-19T14:27:06.470" v="1087" actId="20577"/>
        <pc:sldMkLst>
          <pc:docMk/>
          <pc:sldMk cId="2340365005" sldId="281"/>
        </pc:sldMkLst>
        <pc:spChg chg="mod">
          <ac:chgData name="Trabalza Lucrezia (inf24153)" userId="S::inf24153@lehre.dhbw-stuttgart.de::2d979963-3d4c-45ae-be14-7e57d7a20d60" providerId="AD" clId="Web-{81F82B17-86E8-8DD3-9802-49CE65CA3D63}" dt="2025-11-19T14:06:13.172" v="579" actId="20577"/>
          <ac:spMkLst>
            <pc:docMk/>
            <pc:sldMk cId="2340365005" sldId="281"/>
            <ac:spMk id="2" creationId="{04F6AE43-A819-2B19-BC38-CB9F0CC97065}"/>
          </ac:spMkLst>
        </pc:spChg>
        <pc:spChg chg="mod">
          <ac:chgData name="Trabalza Lucrezia (inf24153)" userId="S::inf24153@lehre.dhbw-stuttgart.de::2d979963-3d4c-45ae-be14-7e57d7a20d60" providerId="AD" clId="Web-{81F82B17-86E8-8DD3-9802-49CE65CA3D63}" dt="2025-11-19T14:27:06.470" v="1087" actId="20577"/>
          <ac:spMkLst>
            <pc:docMk/>
            <pc:sldMk cId="2340365005" sldId="281"/>
            <ac:spMk id="3" creationId="{149AAD8A-5D65-B871-6239-97A4D67F3F13}"/>
          </ac:spMkLst>
        </pc:spChg>
      </pc:sldChg>
      <pc:sldChg chg="modSp">
        <pc:chgData name="Trabalza Lucrezia (inf24153)" userId="S::inf24153@lehre.dhbw-stuttgart.de::2d979963-3d4c-45ae-be14-7e57d7a20d60" providerId="AD" clId="Web-{81F82B17-86E8-8DD3-9802-49CE65CA3D63}" dt="2025-11-19T14:27:22.767" v="1093" actId="20577"/>
        <pc:sldMkLst>
          <pc:docMk/>
          <pc:sldMk cId="3186739209" sldId="282"/>
        </pc:sldMkLst>
        <pc:spChg chg="mod">
          <ac:chgData name="Trabalza Lucrezia (inf24153)" userId="S::inf24153@lehre.dhbw-stuttgart.de::2d979963-3d4c-45ae-be14-7e57d7a20d60" providerId="AD" clId="Web-{81F82B17-86E8-8DD3-9802-49CE65CA3D63}" dt="2025-11-19T14:27:22.767" v="1093" actId="20577"/>
          <ac:spMkLst>
            <pc:docMk/>
            <pc:sldMk cId="3186739209" sldId="282"/>
            <ac:spMk id="3" creationId="{A76C0EBC-604B-E6D6-FCC9-A0407CEE1ED4}"/>
          </ac:spMkLst>
        </pc:spChg>
      </pc:sldChg>
      <pc:sldChg chg="addSp modSp new mod modClrScheme chgLayout">
        <pc:chgData name="Trabalza Lucrezia (inf24153)" userId="S::inf24153@lehre.dhbw-stuttgart.de::2d979963-3d4c-45ae-be14-7e57d7a20d60" providerId="AD" clId="Web-{81F82B17-86E8-8DD3-9802-49CE65CA3D63}" dt="2025-11-19T14:28:34.871" v="1112" actId="20577"/>
        <pc:sldMkLst>
          <pc:docMk/>
          <pc:sldMk cId="2778117065" sldId="283"/>
        </pc:sldMkLst>
        <pc:spChg chg="mod ord">
          <ac:chgData name="Trabalza Lucrezia (inf24153)" userId="S::inf24153@lehre.dhbw-stuttgart.de::2d979963-3d4c-45ae-be14-7e57d7a20d60" providerId="AD" clId="Web-{81F82B17-86E8-8DD3-9802-49CE65CA3D63}" dt="2025-11-19T14:28:03.865" v="1094"/>
          <ac:spMkLst>
            <pc:docMk/>
            <pc:sldMk cId="2778117065" sldId="283"/>
            <ac:spMk id="2" creationId="{505F0673-5B0B-1169-4061-9F4D8B54B00E}"/>
          </ac:spMkLst>
        </pc:spChg>
        <pc:spChg chg="mod ord">
          <ac:chgData name="Trabalza Lucrezia (inf24153)" userId="S::inf24153@lehre.dhbw-stuttgart.de::2d979963-3d4c-45ae-be14-7e57d7a20d60" providerId="AD" clId="Web-{81F82B17-86E8-8DD3-9802-49CE65CA3D63}" dt="2025-11-19T14:28:03.865" v="1094"/>
          <ac:spMkLst>
            <pc:docMk/>
            <pc:sldMk cId="2778117065" sldId="283"/>
            <ac:spMk id="3" creationId="{1137A154-4856-2E3D-841A-1C131AAFD343}"/>
          </ac:spMkLst>
        </pc:spChg>
        <pc:spChg chg="mod ord">
          <ac:chgData name="Trabalza Lucrezia (inf24153)" userId="S::inf24153@lehre.dhbw-stuttgart.de::2d979963-3d4c-45ae-be14-7e57d7a20d60" providerId="AD" clId="Web-{81F82B17-86E8-8DD3-9802-49CE65CA3D63}" dt="2025-11-19T14:28:03.865" v="1094"/>
          <ac:spMkLst>
            <pc:docMk/>
            <pc:sldMk cId="2778117065" sldId="283"/>
            <ac:spMk id="4" creationId="{0135DD44-7B9E-26A6-9F5C-6FB0A95C54FD}"/>
          </ac:spMkLst>
        </pc:spChg>
        <pc:spChg chg="add mod ord">
          <ac:chgData name="Trabalza Lucrezia (inf24153)" userId="S::inf24153@lehre.dhbw-stuttgart.de::2d979963-3d4c-45ae-be14-7e57d7a20d60" providerId="AD" clId="Web-{81F82B17-86E8-8DD3-9802-49CE65CA3D63}" dt="2025-11-19T14:28:34.871" v="1112" actId="20577"/>
          <ac:spMkLst>
            <pc:docMk/>
            <pc:sldMk cId="2778117065" sldId="283"/>
            <ac:spMk id="5" creationId="{4C95BC59-47FF-182B-0F69-56B26D17E44B}"/>
          </ac:spMkLst>
        </pc:spChg>
      </pc:sldChg>
    </pc:docChg>
  </pc:docChgLst>
  <pc:docChgLst>
    <pc:chgData name="Dietschmann Colin (inf24082)" userId="S::inf24082@lehre.dhbw-stuttgart.de::40bba5a9-1e6f-4682-806c-6442140f35b7" providerId="AD" clId="Web-{7473D6D7-C71E-2101-11FA-30D65FC540A9}"/>
    <pc:docChg chg="addSld modSld">
      <pc:chgData name="Dietschmann Colin (inf24082)" userId="S::inf24082@lehre.dhbw-stuttgart.de::40bba5a9-1e6f-4682-806c-6442140f35b7" providerId="AD" clId="Web-{7473D6D7-C71E-2101-11FA-30D65FC540A9}" dt="2025-11-13T15:22:57.596" v="43" actId="20577"/>
      <pc:docMkLst>
        <pc:docMk/>
      </pc:docMkLst>
      <pc:sldChg chg="addSp delSp modSp new">
        <pc:chgData name="Dietschmann Colin (inf24082)" userId="S::inf24082@lehre.dhbw-stuttgart.de::40bba5a9-1e6f-4682-806c-6442140f35b7" providerId="AD" clId="Web-{7473D6D7-C71E-2101-11FA-30D65FC540A9}" dt="2025-11-13T15:21:34.267" v="38" actId="20577"/>
        <pc:sldMkLst>
          <pc:docMk/>
          <pc:sldMk cId="682029704" sldId="265"/>
        </pc:sldMkLst>
        <pc:spChg chg="mod">
          <ac:chgData name="Dietschmann Colin (inf24082)" userId="S::inf24082@lehre.dhbw-stuttgart.de::40bba5a9-1e6f-4682-806c-6442140f35b7" providerId="AD" clId="Web-{7473D6D7-C71E-2101-11FA-30D65FC540A9}" dt="2025-11-13T15:19:23.591" v="17" actId="20577"/>
          <ac:spMkLst>
            <pc:docMk/>
            <pc:sldMk cId="682029704" sldId="265"/>
            <ac:spMk id="2" creationId="{74CB8937-3692-1B21-7B0B-74005E15187F}"/>
          </ac:spMkLst>
        </pc:spChg>
        <pc:spChg chg="add mod">
          <ac:chgData name="Dietschmann Colin (inf24082)" userId="S::inf24082@lehre.dhbw-stuttgart.de::40bba5a9-1e6f-4682-806c-6442140f35b7" providerId="AD" clId="Web-{7473D6D7-C71E-2101-11FA-30D65FC540A9}" dt="2025-11-13T15:21:34.267" v="38" actId="20577"/>
          <ac:spMkLst>
            <pc:docMk/>
            <pc:sldMk cId="682029704" sldId="265"/>
            <ac:spMk id="5" creationId="{68C7691B-7F7F-C3FF-76E1-424367484413}"/>
          </ac:spMkLst>
        </pc:spChg>
      </pc:sldChg>
    </pc:docChg>
  </pc:docChgLst>
  <pc:docChgLst>
    <pc:chgData name="Wagner Yvonne (inf24181)" userId="S::inf24181@lehre.dhbw-stuttgart.de::c4c72498-ecdf-4b3e-8a05-c44f00d652e8" providerId="AD" clId="Web-{4E449BA2-F9C7-3ED2-E6B3-11C358D393B8}"/>
    <pc:docChg chg="modSld">
      <pc:chgData name="Wagner Yvonne (inf24181)" userId="S::inf24181@lehre.dhbw-stuttgart.de::c4c72498-ecdf-4b3e-8a05-c44f00d652e8" providerId="AD" clId="Web-{4E449BA2-F9C7-3ED2-E6B3-11C358D393B8}" dt="2025-11-20T16:20:17.953" v="2" actId="1076"/>
      <pc:docMkLst>
        <pc:docMk/>
      </pc:docMkLst>
      <pc:sldChg chg="addSp modSp">
        <pc:chgData name="Wagner Yvonne (inf24181)" userId="S::inf24181@lehre.dhbw-stuttgart.de::c4c72498-ecdf-4b3e-8a05-c44f00d652e8" providerId="AD" clId="Web-{4E449BA2-F9C7-3ED2-E6B3-11C358D393B8}" dt="2025-11-20T16:20:17.953" v="2" actId="1076"/>
        <pc:sldMkLst>
          <pc:docMk/>
          <pc:sldMk cId="1692632103" sldId="264"/>
        </pc:sldMkLst>
        <pc:picChg chg="add mod">
          <ac:chgData name="Wagner Yvonne (inf24181)" userId="S::inf24181@lehre.dhbw-stuttgart.de::c4c72498-ecdf-4b3e-8a05-c44f00d652e8" providerId="AD" clId="Web-{4E449BA2-F9C7-3ED2-E6B3-11C358D393B8}" dt="2025-11-20T16:20:17.953" v="2" actId="1076"/>
          <ac:picMkLst>
            <pc:docMk/>
            <pc:sldMk cId="1692632103" sldId="264"/>
            <ac:picMk id="6" creationId="{5120FD74-857A-68D1-1C0E-2D04A6F874D1}"/>
          </ac:picMkLst>
        </pc:picChg>
      </pc:sldChg>
    </pc:docChg>
  </pc:docChgLst>
  <pc:docChgLst>
    <pc:chgData name="Wagner Yvonne (inf24181)" userId="S::inf24181@lehre.dhbw-stuttgart.de::c4c72498-ecdf-4b3e-8a05-c44f00d652e8" providerId="AD" clId="Web-{55D83A68-7951-1264-2CE5-60C03FD4868F}"/>
    <pc:docChg chg="addSld delSld modSld modMainMaster">
      <pc:chgData name="Wagner Yvonne (inf24181)" userId="S::inf24181@lehre.dhbw-stuttgart.de::c4c72498-ecdf-4b3e-8a05-c44f00d652e8" providerId="AD" clId="Web-{55D83A68-7951-1264-2CE5-60C03FD4868F}" dt="2025-11-19T12:06:46.309" v="9"/>
      <pc:docMkLst>
        <pc:docMk/>
      </pc:docMkLst>
      <pc:sldChg chg="modTransition">
        <pc:chgData name="Wagner Yvonne (inf24181)" userId="S::inf24181@lehre.dhbw-stuttgart.de::c4c72498-ecdf-4b3e-8a05-c44f00d652e8" providerId="AD" clId="Web-{55D83A68-7951-1264-2CE5-60C03FD4868F}" dt="2025-11-19T12:06:46.309" v="9"/>
        <pc:sldMkLst>
          <pc:docMk/>
          <pc:sldMk cId="934619911" sldId="257"/>
        </pc:sldMkLst>
      </pc:sldChg>
      <pc:sldChg chg="modTransition">
        <pc:chgData name="Wagner Yvonne (inf24181)" userId="S::inf24181@lehre.dhbw-stuttgart.de::c4c72498-ecdf-4b3e-8a05-c44f00d652e8" providerId="AD" clId="Web-{55D83A68-7951-1264-2CE5-60C03FD4868F}" dt="2025-11-19T12:06:46.309" v="9"/>
        <pc:sldMkLst>
          <pc:docMk/>
          <pc:sldMk cId="3338809235" sldId="259"/>
        </pc:sldMkLst>
      </pc:sldChg>
      <pc:sldChg chg="modTransition">
        <pc:chgData name="Wagner Yvonne (inf24181)" userId="S::inf24181@lehre.dhbw-stuttgart.de::c4c72498-ecdf-4b3e-8a05-c44f00d652e8" providerId="AD" clId="Web-{55D83A68-7951-1264-2CE5-60C03FD4868F}" dt="2025-11-19T12:06:46.309" v="9"/>
        <pc:sldMkLst>
          <pc:docMk/>
          <pc:sldMk cId="571386595" sldId="260"/>
        </pc:sldMkLst>
      </pc:sldChg>
      <pc:sldChg chg="modTransition">
        <pc:chgData name="Wagner Yvonne (inf24181)" userId="S::inf24181@lehre.dhbw-stuttgart.de::c4c72498-ecdf-4b3e-8a05-c44f00d652e8" providerId="AD" clId="Web-{55D83A68-7951-1264-2CE5-60C03FD4868F}" dt="2025-11-19T12:06:46.309" v="9"/>
        <pc:sldMkLst>
          <pc:docMk/>
          <pc:sldMk cId="3331538389" sldId="261"/>
        </pc:sldMkLst>
      </pc:sldChg>
      <pc:sldChg chg="modTransition">
        <pc:chgData name="Wagner Yvonne (inf24181)" userId="S::inf24181@lehre.dhbw-stuttgart.de::c4c72498-ecdf-4b3e-8a05-c44f00d652e8" providerId="AD" clId="Web-{55D83A68-7951-1264-2CE5-60C03FD4868F}" dt="2025-11-19T12:06:46.309" v="9"/>
        <pc:sldMkLst>
          <pc:docMk/>
          <pc:sldMk cId="1604918323" sldId="263"/>
        </pc:sldMkLst>
      </pc:sldChg>
      <pc:sldChg chg="modTransition">
        <pc:chgData name="Wagner Yvonne (inf24181)" userId="S::inf24181@lehre.dhbw-stuttgart.de::c4c72498-ecdf-4b3e-8a05-c44f00d652e8" providerId="AD" clId="Web-{55D83A68-7951-1264-2CE5-60C03FD4868F}" dt="2025-11-19T12:06:46.309" v="9"/>
        <pc:sldMkLst>
          <pc:docMk/>
          <pc:sldMk cId="682029704" sldId="265"/>
        </pc:sldMkLst>
      </pc:sldChg>
      <pc:sldChg chg="modTransition">
        <pc:chgData name="Wagner Yvonne (inf24181)" userId="S::inf24181@lehre.dhbw-stuttgart.de::c4c72498-ecdf-4b3e-8a05-c44f00d652e8" providerId="AD" clId="Web-{55D83A68-7951-1264-2CE5-60C03FD4868F}" dt="2025-11-19T12:06:46.309" v="9"/>
        <pc:sldMkLst>
          <pc:docMk/>
          <pc:sldMk cId="2549026475" sldId="267"/>
        </pc:sldMkLst>
      </pc:sldChg>
      <pc:sldChg chg="modTransition">
        <pc:chgData name="Wagner Yvonne (inf24181)" userId="S::inf24181@lehre.dhbw-stuttgart.de::c4c72498-ecdf-4b3e-8a05-c44f00d652e8" providerId="AD" clId="Web-{55D83A68-7951-1264-2CE5-60C03FD4868F}" dt="2025-11-19T12:06:46.309" v="9"/>
        <pc:sldMkLst>
          <pc:docMk/>
          <pc:sldMk cId="948024453" sldId="268"/>
        </pc:sldMkLst>
      </pc:sldChg>
      <pc:sldChg chg="modTransition">
        <pc:chgData name="Wagner Yvonne (inf24181)" userId="S::inf24181@lehre.dhbw-stuttgart.de::c4c72498-ecdf-4b3e-8a05-c44f00d652e8" providerId="AD" clId="Web-{55D83A68-7951-1264-2CE5-60C03FD4868F}" dt="2025-11-19T12:06:46.309" v="9"/>
        <pc:sldMkLst>
          <pc:docMk/>
          <pc:sldMk cId="12027211" sldId="270"/>
        </pc:sldMkLst>
      </pc:sldChg>
      <pc:sldChg chg="add modTransition">
        <pc:chgData name="Wagner Yvonne (inf24181)" userId="S::inf24181@lehre.dhbw-stuttgart.de::c4c72498-ecdf-4b3e-8a05-c44f00d652e8" providerId="AD" clId="Web-{55D83A68-7951-1264-2CE5-60C03FD4868F}" dt="2025-11-19T12:06:46.309" v="9"/>
        <pc:sldMkLst>
          <pc:docMk/>
          <pc:sldMk cId="3198645407" sldId="271"/>
        </pc:sldMkLst>
      </pc:sldChg>
      <pc:sldChg chg="add modTransition">
        <pc:chgData name="Wagner Yvonne (inf24181)" userId="S::inf24181@lehre.dhbw-stuttgart.de::c4c72498-ecdf-4b3e-8a05-c44f00d652e8" providerId="AD" clId="Web-{55D83A68-7951-1264-2CE5-60C03FD4868F}" dt="2025-11-19T12:06:46.309" v="9"/>
        <pc:sldMkLst>
          <pc:docMk/>
          <pc:sldMk cId="3701114220" sldId="273"/>
        </pc:sldMkLst>
      </pc:sldChg>
      <pc:sldChg chg="modTransition">
        <pc:chgData name="Wagner Yvonne (inf24181)" userId="S::inf24181@lehre.dhbw-stuttgart.de::c4c72498-ecdf-4b3e-8a05-c44f00d652e8" providerId="AD" clId="Web-{55D83A68-7951-1264-2CE5-60C03FD4868F}" dt="2025-11-19T12:06:46.309" v="9"/>
        <pc:sldMkLst>
          <pc:docMk/>
          <pc:sldMk cId="2645953279" sldId="274"/>
        </pc:sldMkLst>
      </pc:sldChg>
      <pc:sldChg chg="modTransition">
        <pc:chgData name="Wagner Yvonne (inf24181)" userId="S::inf24181@lehre.dhbw-stuttgart.de::c4c72498-ecdf-4b3e-8a05-c44f00d652e8" providerId="AD" clId="Web-{55D83A68-7951-1264-2CE5-60C03FD4868F}" dt="2025-11-19T12:06:46.309" v="9"/>
        <pc:sldMkLst>
          <pc:docMk/>
          <pc:sldMk cId="1954914390" sldId="276"/>
        </pc:sldMkLst>
      </pc:sldChg>
      <pc:sldChg chg="modTransition">
        <pc:chgData name="Wagner Yvonne (inf24181)" userId="S::inf24181@lehre.dhbw-stuttgart.de::c4c72498-ecdf-4b3e-8a05-c44f00d652e8" providerId="AD" clId="Web-{55D83A68-7951-1264-2CE5-60C03FD4868F}" dt="2025-11-19T12:06:46.309" v="9"/>
        <pc:sldMkLst>
          <pc:docMk/>
          <pc:sldMk cId="4248993058" sldId="277"/>
        </pc:sldMkLst>
      </pc:sldChg>
      <pc:sldChg chg="modTransition">
        <pc:chgData name="Wagner Yvonne (inf24181)" userId="S::inf24181@lehre.dhbw-stuttgart.de::c4c72498-ecdf-4b3e-8a05-c44f00d652e8" providerId="AD" clId="Web-{55D83A68-7951-1264-2CE5-60C03FD4868F}" dt="2025-11-19T12:06:46.309" v="9"/>
        <pc:sldMkLst>
          <pc:docMk/>
          <pc:sldMk cId="2526994967" sldId="280"/>
        </pc:sldMkLst>
      </pc:sldChg>
      <pc:sldMasterChg chg="modTransition modSldLayout">
        <pc:chgData name="Wagner Yvonne (inf24181)" userId="S::inf24181@lehre.dhbw-stuttgart.de::c4c72498-ecdf-4b3e-8a05-c44f00d652e8" providerId="AD" clId="Web-{55D83A68-7951-1264-2CE5-60C03FD4868F}" dt="2025-11-19T12:06:46.309" v="9"/>
        <pc:sldMasterMkLst>
          <pc:docMk/>
          <pc:sldMasterMk cId="1532194862" sldId="2147483699"/>
        </pc:sldMasterMkLst>
        <pc:sldLayoutChg chg="modTransition">
          <pc:chgData name="Wagner Yvonne (inf24181)" userId="S::inf24181@lehre.dhbw-stuttgart.de::c4c72498-ecdf-4b3e-8a05-c44f00d652e8" providerId="AD" clId="Web-{55D83A68-7951-1264-2CE5-60C03FD4868F}" dt="2025-11-19T12:06:46.309" v="9"/>
          <pc:sldLayoutMkLst>
            <pc:docMk/>
            <pc:sldMasterMk cId="1532194862" sldId="2147483699"/>
            <pc:sldLayoutMk cId="2574449732" sldId="2147483688"/>
          </pc:sldLayoutMkLst>
        </pc:sldLayoutChg>
        <pc:sldLayoutChg chg="modTransition">
          <pc:chgData name="Wagner Yvonne (inf24181)" userId="S::inf24181@lehre.dhbw-stuttgart.de::c4c72498-ecdf-4b3e-8a05-c44f00d652e8" providerId="AD" clId="Web-{55D83A68-7951-1264-2CE5-60C03FD4868F}" dt="2025-11-19T12:06:46.309" v="9"/>
          <pc:sldLayoutMkLst>
            <pc:docMk/>
            <pc:sldMasterMk cId="1532194862" sldId="2147483699"/>
            <pc:sldLayoutMk cId="2989673710" sldId="2147483689"/>
          </pc:sldLayoutMkLst>
        </pc:sldLayoutChg>
        <pc:sldLayoutChg chg="modTransition">
          <pc:chgData name="Wagner Yvonne (inf24181)" userId="S::inf24181@lehre.dhbw-stuttgart.de::c4c72498-ecdf-4b3e-8a05-c44f00d652e8" providerId="AD" clId="Web-{55D83A68-7951-1264-2CE5-60C03FD4868F}" dt="2025-11-19T12:06:46.309" v="9"/>
          <pc:sldLayoutMkLst>
            <pc:docMk/>
            <pc:sldMasterMk cId="1532194862" sldId="2147483699"/>
            <pc:sldLayoutMk cId="2782315652" sldId="2147483690"/>
          </pc:sldLayoutMkLst>
        </pc:sldLayoutChg>
        <pc:sldLayoutChg chg="modTransition">
          <pc:chgData name="Wagner Yvonne (inf24181)" userId="S::inf24181@lehre.dhbw-stuttgart.de::c4c72498-ecdf-4b3e-8a05-c44f00d652e8" providerId="AD" clId="Web-{55D83A68-7951-1264-2CE5-60C03FD4868F}" dt="2025-11-19T12:06:46.309" v="9"/>
          <pc:sldLayoutMkLst>
            <pc:docMk/>
            <pc:sldMasterMk cId="1532194862" sldId="2147483699"/>
            <pc:sldLayoutMk cId="2978700490" sldId="2147483691"/>
          </pc:sldLayoutMkLst>
        </pc:sldLayoutChg>
        <pc:sldLayoutChg chg="modTransition">
          <pc:chgData name="Wagner Yvonne (inf24181)" userId="S::inf24181@lehre.dhbw-stuttgart.de::c4c72498-ecdf-4b3e-8a05-c44f00d652e8" providerId="AD" clId="Web-{55D83A68-7951-1264-2CE5-60C03FD4868F}" dt="2025-11-19T12:06:46.309" v="9"/>
          <pc:sldLayoutMkLst>
            <pc:docMk/>
            <pc:sldMasterMk cId="1532194862" sldId="2147483699"/>
            <pc:sldLayoutMk cId="3018985625" sldId="2147483692"/>
          </pc:sldLayoutMkLst>
        </pc:sldLayoutChg>
        <pc:sldLayoutChg chg="modTransition">
          <pc:chgData name="Wagner Yvonne (inf24181)" userId="S::inf24181@lehre.dhbw-stuttgart.de::c4c72498-ecdf-4b3e-8a05-c44f00d652e8" providerId="AD" clId="Web-{55D83A68-7951-1264-2CE5-60C03FD4868F}" dt="2025-11-19T12:06:46.309" v="9"/>
          <pc:sldLayoutMkLst>
            <pc:docMk/>
            <pc:sldMasterMk cId="1532194862" sldId="2147483699"/>
            <pc:sldLayoutMk cId="1262156576" sldId="2147483693"/>
          </pc:sldLayoutMkLst>
        </pc:sldLayoutChg>
        <pc:sldLayoutChg chg="modTransition">
          <pc:chgData name="Wagner Yvonne (inf24181)" userId="S::inf24181@lehre.dhbw-stuttgart.de::c4c72498-ecdf-4b3e-8a05-c44f00d652e8" providerId="AD" clId="Web-{55D83A68-7951-1264-2CE5-60C03FD4868F}" dt="2025-11-19T12:06:46.309" v="9"/>
          <pc:sldLayoutMkLst>
            <pc:docMk/>
            <pc:sldMasterMk cId="1532194862" sldId="2147483699"/>
            <pc:sldLayoutMk cId="2751901065" sldId="2147483694"/>
          </pc:sldLayoutMkLst>
        </pc:sldLayoutChg>
        <pc:sldLayoutChg chg="modTransition">
          <pc:chgData name="Wagner Yvonne (inf24181)" userId="S::inf24181@lehre.dhbw-stuttgart.de::c4c72498-ecdf-4b3e-8a05-c44f00d652e8" providerId="AD" clId="Web-{55D83A68-7951-1264-2CE5-60C03FD4868F}" dt="2025-11-19T12:06:46.309" v="9"/>
          <pc:sldLayoutMkLst>
            <pc:docMk/>
            <pc:sldMasterMk cId="1532194862" sldId="2147483699"/>
            <pc:sldLayoutMk cId="1971467975" sldId="2147483695"/>
          </pc:sldLayoutMkLst>
        </pc:sldLayoutChg>
        <pc:sldLayoutChg chg="modTransition">
          <pc:chgData name="Wagner Yvonne (inf24181)" userId="S::inf24181@lehre.dhbw-stuttgart.de::c4c72498-ecdf-4b3e-8a05-c44f00d652e8" providerId="AD" clId="Web-{55D83A68-7951-1264-2CE5-60C03FD4868F}" dt="2025-11-19T12:06:46.309" v="9"/>
          <pc:sldLayoutMkLst>
            <pc:docMk/>
            <pc:sldMasterMk cId="1532194862" sldId="2147483699"/>
            <pc:sldLayoutMk cId="2071194314" sldId="2147483696"/>
          </pc:sldLayoutMkLst>
        </pc:sldLayoutChg>
        <pc:sldLayoutChg chg="modTransition">
          <pc:chgData name="Wagner Yvonne (inf24181)" userId="S::inf24181@lehre.dhbw-stuttgart.de::c4c72498-ecdf-4b3e-8a05-c44f00d652e8" providerId="AD" clId="Web-{55D83A68-7951-1264-2CE5-60C03FD4868F}" dt="2025-11-19T12:06:46.309" v="9"/>
          <pc:sldLayoutMkLst>
            <pc:docMk/>
            <pc:sldMasterMk cId="1532194862" sldId="2147483699"/>
            <pc:sldLayoutMk cId="2331434958" sldId="2147483697"/>
          </pc:sldLayoutMkLst>
        </pc:sldLayoutChg>
        <pc:sldLayoutChg chg="modTransition">
          <pc:chgData name="Wagner Yvonne (inf24181)" userId="S::inf24181@lehre.dhbw-stuttgart.de::c4c72498-ecdf-4b3e-8a05-c44f00d652e8" providerId="AD" clId="Web-{55D83A68-7951-1264-2CE5-60C03FD4868F}" dt="2025-11-19T12:06:46.309" v="9"/>
          <pc:sldLayoutMkLst>
            <pc:docMk/>
            <pc:sldMasterMk cId="1532194862" sldId="2147483699"/>
            <pc:sldLayoutMk cId="4151530369" sldId="2147483698"/>
          </pc:sldLayoutMkLst>
        </pc:sldLayoutChg>
      </pc:sldMasterChg>
    </pc:docChg>
  </pc:docChgLst>
</pc:chgInfo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CC720F-014E-4EA5-86FA-34908E28AF19}" type="datetimeFigureOut">
              <a:rPr lang="es-ES" smtClean="0"/>
              <a:t>20/11/2025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546E48-538A-47F4-94EF-EBFBC124D2F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85819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9010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25509B8-F82E-7098-140F-CE6B4A3CDC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705" t="52507" r="7696" b="27648"/>
          <a:stretch>
            <a:fillRect/>
          </a:stretch>
        </p:blipFill>
        <p:spPr>
          <a:xfrm>
            <a:off x="10856427" y="6540265"/>
            <a:ext cx="1028438" cy="19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7004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9382A69-FCF1-6316-D3CA-C8A725148B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705" t="52507" r="7696" b="27648"/>
          <a:stretch>
            <a:fillRect/>
          </a:stretch>
        </p:blipFill>
        <p:spPr>
          <a:xfrm>
            <a:off x="10856427" y="6540265"/>
            <a:ext cx="1028438" cy="19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565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379366E-7646-EF50-ABCA-1084F64268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705" t="52507" r="7696" b="27648"/>
          <a:stretch>
            <a:fillRect/>
          </a:stretch>
        </p:blipFill>
        <p:spPr>
          <a:xfrm>
            <a:off x="10856427" y="6540265"/>
            <a:ext cx="1028438" cy="19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4679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292174A-F97E-1FEF-3C62-0F63E112F8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705" t="52507" r="7696" b="27648"/>
          <a:stretch>
            <a:fillRect/>
          </a:stretch>
        </p:blipFill>
        <p:spPr>
          <a:xfrm>
            <a:off x="10856427" y="6540265"/>
            <a:ext cx="1028438" cy="19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1943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11/20/2025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A80E8450-7F65-CE7F-6061-0CADC09266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705" t="52507" r="7696" b="27648"/>
          <a:stretch>
            <a:fillRect/>
          </a:stretch>
        </p:blipFill>
        <p:spPr>
          <a:xfrm>
            <a:off x="10856427" y="6540265"/>
            <a:ext cx="1028438" cy="19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4349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11/20/2025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590C5286-E847-5368-B3F0-8D27321CD4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705" t="52507" r="7696" b="27648"/>
          <a:stretch>
            <a:fillRect/>
          </a:stretch>
        </p:blipFill>
        <p:spPr>
          <a:xfrm>
            <a:off x="10856427" y="6540265"/>
            <a:ext cx="1028438" cy="19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5303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11/20/2025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F68E176-4D0E-2CE2-859A-6C41E262BBB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705" t="52507" r="7696" b="27648"/>
          <a:stretch>
            <a:fillRect/>
          </a:stretch>
        </p:blipFill>
        <p:spPr>
          <a:xfrm>
            <a:off x="10856427" y="6540265"/>
            <a:ext cx="1028438" cy="19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9856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11/20/2025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B2BEC20-E1AC-B564-081D-55920118AF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705" t="52507" r="7696" b="27648"/>
          <a:stretch>
            <a:fillRect/>
          </a:stretch>
        </p:blipFill>
        <p:spPr>
          <a:xfrm>
            <a:off x="10856427" y="6540265"/>
            <a:ext cx="1028438" cy="19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4497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11/20/2025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4A7DD34F-4291-CF68-CEA3-A29E6C37AA1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705" t="52507" r="7696" b="27648"/>
          <a:stretch>
            <a:fillRect/>
          </a:stretch>
        </p:blipFill>
        <p:spPr>
          <a:xfrm>
            <a:off x="10856427" y="6540265"/>
            <a:ext cx="1028438" cy="19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6737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11/20/2025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7DB8C9E7-4FCD-0E98-AB44-585064EFB4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705" t="52507" r="7696" b="27648"/>
          <a:stretch>
            <a:fillRect/>
          </a:stretch>
        </p:blipFill>
        <p:spPr>
          <a:xfrm>
            <a:off x="10856427" y="6540265"/>
            <a:ext cx="1028438" cy="19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3156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000">
              <a:srgbClr val="FFD1D1"/>
            </a:gs>
            <a:gs pos="100000">
              <a:srgbClr val="E1E1FF"/>
            </a:gs>
            <a:gs pos="52000">
              <a:srgbClr val="D6F2E4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>
            <a:extLst>
              <a:ext uri="{FF2B5EF4-FFF2-40B4-BE49-F238E27FC236}">
                <a16:creationId xmlns:a16="http://schemas.microsoft.com/office/drawing/2014/main" id="{B95C07A6-A9A4-D064-086E-5AE21B5C565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3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673830">
            <a:off x="716135" y="-2329084"/>
            <a:ext cx="17252934" cy="11516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D9D3EE78-AD40-5B32-AE88-1BE1BF4C2E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706252">
            <a:off x="-5639763" y="-2329083"/>
            <a:ext cx="17252934" cy="11516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194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hyperlink" Target="mailto:inf24189@lehre.dhbw-stuttgart.de" TargetMode="External"/><Relationship Id="rId7" Type="http://schemas.openxmlformats.org/officeDocument/2006/relationships/image" Target="../media/image5.png"/><Relationship Id="rId2" Type="http://schemas.openxmlformats.org/officeDocument/2006/relationships/hyperlink" Target="mailto:inf@lehre.dhbw-stuttgart.de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hyperlink" Target="mailto:inf24218@lehre.dhbw-stuttgart.de" TargetMode="External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5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23130D-E672-BFD3-F6E6-EAACEA26FA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864241"/>
            <a:ext cx="7588155" cy="1879275"/>
          </a:xfrm>
        </p:spPr>
        <p:txBody>
          <a:bodyPr/>
          <a:lstStyle/>
          <a:p>
            <a:r>
              <a:rPr lang="de-DE" sz="4400"/>
              <a:t>Projekt 4</a:t>
            </a:r>
            <a:br>
              <a:rPr lang="de-DE"/>
            </a:br>
            <a:r>
              <a:rPr lang="de-DE" b="0" err="1"/>
              <a:t>Semantic</a:t>
            </a:r>
            <a:r>
              <a:rPr lang="de-DE" b="0"/>
              <a:t> </a:t>
            </a:r>
            <a:r>
              <a:rPr lang="de-DE" b="0" err="1"/>
              <a:t>Wikibase</a:t>
            </a:r>
            <a:endParaRPr lang="es-ES" b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898795A-9959-DA4E-EF9C-9FDF8DB1B4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1743" y="4999113"/>
            <a:ext cx="3588513" cy="1082712"/>
          </a:xfrm>
        </p:spPr>
        <p:txBody>
          <a:bodyPr>
            <a:normAutofit/>
          </a:bodyPr>
          <a:lstStyle/>
          <a:p>
            <a:r>
              <a:rPr lang="de-DE"/>
              <a:t>Yvonne, </a:t>
            </a:r>
            <a:r>
              <a:rPr lang="de-DE" err="1"/>
              <a:t>Kristanna</a:t>
            </a:r>
            <a:r>
              <a:rPr lang="de-DE"/>
              <a:t>, Marvin, Colin, Lucrezia, Marina</a:t>
            </a:r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DCAF143-5D26-DB6A-20F6-2DAE796D3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0007" y="141768"/>
            <a:ext cx="1729104" cy="138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6199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4D8786-690C-41BA-1802-152E6252C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Use Cases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EE9B89-61A3-E516-5016-2F39D1EAF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10</a:t>
            </a:fld>
            <a:endParaRPr lang="en-US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B14EB75-8768-D082-B3BB-FCE3DD5378F7}"/>
              </a:ext>
            </a:extLst>
          </p:cNvPr>
          <p:cNvSpPr/>
          <p:nvPr/>
        </p:nvSpPr>
        <p:spPr>
          <a:xfrm>
            <a:off x="1273814" y="2217897"/>
            <a:ext cx="2865748" cy="1423448"/>
          </a:xfrm>
          <a:prstGeom prst="rect">
            <a:avLst/>
          </a:prstGeom>
          <a:solidFill>
            <a:srgbClr val="DDEFFF"/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chemeClr val="tx1"/>
                </a:solidFill>
              </a:rPr>
              <a:t>01 – Auflösende URIs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3C520EE-3284-C50A-AF23-550727ACF919}"/>
              </a:ext>
            </a:extLst>
          </p:cNvPr>
          <p:cNvSpPr/>
          <p:nvPr/>
        </p:nvSpPr>
        <p:spPr>
          <a:xfrm>
            <a:off x="1273814" y="4134282"/>
            <a:ext cx="2865748" cy="1423448"/>
          </a:xfrm>
          <a:prstGeom prst="rect">
            <a:avLst/>
          </a:prstGeom>
          <a:solidFill>
            <a:srgbClr val="FFA7A7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chemeClr val="tx1"/>
                </a:solidFill>
              </a:rPr>
              <a:t>04 - Quellenverweis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4B7398-B6F9-DE8D-4712-E5E178ADB9E9}"/>
              </a:ext>
            </a:extLst>
          </p:cNvPr>
          <p:cNvSpPr/>
          <p:nvPr/>
        </p:nvSpPr>
        <p:spPr>
          <a:xfrm>
            <a:off x="4663126" y="4134282"/>
            <a:ext cx="2865748" cy="1423448"/>
          </a:xfrm>
          <a:prstGeom prst="rect">
            <a:avLst/>
          </a:prstGeom>
          <a:solidFill>
            <a:srgbClr val="A2E2C2"/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chemeClr val="tx1"/>
                </a:solidFill>
              </a:rPr>
              <a:t>05 – Pflege der Datensätze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0214BE4-A78C-A6B2-E713-C7198F53E7CB}"/>
              </a:ext>
            </a:extLst>
          </p:cNvPr>
          <p:cNvSpPr/>
          <p:nvPr/>
        </p:nvSpPr>
        <p:spPr>
          <a:xfrm>
            <a:off x="8052438" y="4134282"/>
            <a:ext cx="2865748" cy="1423448"/>
          </a:xfrm>
          <a:prstGeom prst="rect">
            <a:avLst/>
          </a:prstGeom>
          <a:solidFill>
            <a:srgbClr val="81C3FF"/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chemeClr val="tx1"/>
                </a:solidFill>
              </a:rPr>
              <a:t>06 – AASX-Datei importieren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4D1C0B6-CC25-8059-4063-47BE3297DC25}"/>
              </a:ext>
            </a:extLst>
          </p:cNvPr>
          <p:cNvSpPr/>
          <p:nvPr/>
        </p:nvSpPr>
        <p:spPr>
          <a:xfrm>
            <a:off x="4663126" y="2217897"/>
            <a:ext cx="2865748" cy="1423448"/>
          </a:xfrm>
          <a:prstGeom prst="rect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chemeClr val="tx1"/>
                </a:solidFill>
              </a:rPr>
              <a:t>02 – Suche &amp; Detailansicht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1AFEFB9-2EE2-89D9-3BC3-A6524BEE6C93}"/>
              </a:ext>
            </a:extLst>
          </p:cNvPr>
          <p:cNvSpPr/>
          <p:nvPr/>
        </p:nvSpPr>
        <p:spPr>
          <a:xfrm>
            <a:off x="8052438" y="2217897"/>
            <a:ext cx="2865748" cy="1423448"/>
          </a:xfrm>
          <a:prstGeom prst="rect">
            <a:avLst/>
          </a:prstGeom>
          <a:solidFill>
            <a:srgbClr val="FFDDDD"/>
          </a:solidFill>
          <a:ln w="28575">
            <a:solidFill>
              <a:schemeClr val="accent4">
                <a:lumMod val="9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chemeClr val="tx1"/>
                </a:solidFill>
              </a:rPr>
              <a:t>03 – REST-Abfrage für AAS</a:t>
            </a:r>
          </a:p>
        </p:txBody>
      </p:sp>
    </p:spTree>
    <p:extLst>
      <p:ext uri="{BB962C8B-B14F-4D97-AF65-F5344CB8AC3E}">
        <p14:creationId xmlns:p14="http://schemas.microsoft.com/office/powerpoint/2010/main" val="120272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C6A4B6-4777-A55A-CE31-3B669116661A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de-DE"/>
              <a:t>Use Case 03 – REST-Abfrage für AA 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9D0E9D4-EC77-FD66-95E1-B617ABBC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11</a:t>
            </a:fld>
            <a:endParaRPr lang="en-US"/>
          </a:p>
        </p:txBody>
      </p:sp>
      <p:pic>
        <p:nvPicPr>
          <p:cNvPr id="6" name="Grafik 5" descr="Benutzer mit einfarbiger Füllung">
            <a:extLst>
              <a:ext uri="{FF2B5EF4-FFF2-40B4-BE49-F238E27FC236}">
                <a16:creationId xmlns:a16="http://schemas.microsoft.com/office/drawing/2014/main" id="{96F9E46C-424C-9690-5EF6-8DE4F9FE60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7189" y="2215417"/>
            <a:ext cx="872155" cy="87215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70A9442E-9FAA-775B-E5A6-EF312D302ADF}"/>
              </a:ext>
            </a:extLst>
          </p:cNvPr>
          <p:cNvSpPr/>
          <p:nvPr/>
        </p:nvSpPr>
        <p:spPr>
          <a:xfrm>
            <a:off x="2443937" y="2284782"/>
            <a:ext cx="1956965" cy="733426"/>
          </a:xfrm>
          <a:prstGeom prst="rect">
            <a:avLst/>
          </a:prstGeom>
          <a:solidFill>
            <a:schemeClr val="accent4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Empfange GET-Anfrage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AE8A9F9-D43B-C0EC-8C98-5B5B5669FFBA}"/>
              </a:ext>
            </a:extLst>
          </p:cNvPr>
          <p:cNvSpPr/>
          <p:nvPr/>
        </p:nvSpPr>
        <p:spPr>
          <a:xfrm>
            <a:off x="5421629" y="2284782"/>
            <a:ext cx="1956965" cy="733426"/>
          </a:xfrm>
          <a:prstGeom prst="rect">
            <a:avLst/>
          </a:prstGeom>
          <a:solidFill>
            <a:schemeClr val="accent5">
              <a:lumMod val="75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Prüfe Sprache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CF4F10B0-A7DD-4B33-A6C8-40F4AA3741B7}"/>
              </a:ext>
            </a:extLst>
          </p:cNvPr>
          <p:cNvSpPr/>
          <p:nvPr/>
        </p:nvSpPr>
        <p:spPr>
          <a:xfrm>
            <a:off x="8399321" y="2284783"/>
            <a:ext cx="1956964" cy="733425"/>
          </a:xfrm>
          <a:prstGeom prst="rect">
            <a:avLst/>
          </a:prstGeom>
          <a:solidFill>
            <a:schemeClr val="accent6">
              <a:lumMod val="90000"/>
            </a:schemeClr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Rufe CD aus Datenbank ab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B93372B5-B219-DE8B-13B0-B1EE909F0994}"/>
              </a:ext>
            </a:extLst>
          </p:cNvPr>
          <p:cNvSpPr/>
          <p:nvPr/>
        </p:nvSpPr>
        <p:spPr>
          <a:xfrm>
            <a:off x="8399322" y="4280536"/>
            <a:ext cx="1956963" cy="733425"/>
          </a:xfrm>
          <a:prstGeom prst="rect">
            <a:avLst/>
          </a:prstGeom>
          <a:solidFill>
            <a:schemeClr val="accent4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CD gefunden?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17DE792-34E5-F217-4B73-98C52B0ACC10}"/>
              </a:ext>
            </a:extLst>
          </p:cNvPr>
          <p:cNvSpPr/>
          <p:nvPr/>
        </p:nvSpPr>
        <p:spPr>
          <a:xfrm>
            <a:off x="5421629" y="3690673"/>
            <a:ext cx="1956963" cy="733426"/>
          </a:xfrm>
          <a:prstGeom prst="rect">
            <a:avLst/>
          </a:prstGeom>
          <a:solidFill>
            <a:schemeClr val="accent5">
              <a:lumMod val="75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Sende JSON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948CB08-BC86-A458-64A9-4307A70DAB27}"/>
              </a:ext>
            </a:extLst>
          </p:cNvPr>
          <p:cNvSpPr/>
          <p:nvPr/>
        </p:nvSpPr>
        <p:spPr>
          <a:xfrm>
            <a:off x="5421629" y="5096564"/>
            <a:ext cx="1956962" cy="733426"/>
          </a:xfrm>
          <a:prstGeom prst="rect">
            <a:avLst/>
          </a:prstGeom>
          <a:solidFill>
            <a:schemeClr val="accent5">
              <a:lumMod val="75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Sende Fehler – nicht gefunden</a:t>
            </a:r>
          </a:p>
        </p:txBody>
      </p:sp>
      <p:pic>
        <p:nvPicPr>
          <p:cNvPr id="15" name="Grafik 14" descr="Benutzer mit einfarbiger Füllung">
            <a:extLst>
              <a:ext uri="{FF2B5EF4-FFF2-40B4-BE49-F238E27FC236}">
                <a16:creationId xmlns:a16="http://schemas.microsoft.com/office/drawing/2014/main" id="{192160D8-E73C-2349-2C91-22AC45BFD8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7189" y="4280535"/>
            <a:ext cx="872155" cy="872155"/>
          </a:xfrm>
          <a:prstGeom prst="rect">
            <a:avLst/>
          </a:prstGeom>
        </p:spPr>
      </p:pic>
      <p:sp>
        <p:nvSpPr>
          <p:cNvPr id="16" name="Raute 15">
            <a:extLst>
              <a:ext uri="{FF2B5EF4-FFF2-40B4-BE49-F238E27FC236}">
                <a16:creationId xmlns:a16="http://schemas.microsoft.com/office/drawing/2014/main" id="{AEBF99BA-B66F-F058-0CE0-AACD777C071B}"/>
              </a:ext>
            </a:extLst>
          </p:cNvPr>
          <p:cNvSpPr/>
          <p:nvPr/>
        </p:nvSpPr>
        <p:spPr>
          <a:xfrm>
            <a:off x="3056659" y="4280536"/>
            <a:ext cx="731520" cy="872155"/>
          </a:xfrm>
          <a:prstGeom prst="diamond">
            <a:avLst/>
          </a:prstGeom>
          <a:solidFill>
            <a:schemeClr val="accent6">
              <a:lumMod val="90000"/>
            </a:schemeClr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0964851-73BA-38AA-28C3-6E710E6D4EAF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1679344" y="2651494"/>
            <a:ext cx="764593" cy="1"/>
          </a:xfrm>
          <a:prstGeom prst="straightConnector1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2576CAEF-45D5-6F83-6561-59D91EBB9065}"/>
              </a:ext>
            </a:extLst>
          </p:cNvPr>
          <p:cNvCxnSpPr>
            <a:stCxn id="7" idx="3"/>
            <a:endCxn id="10" idx="1"/>
          </p:cNvCxnSpPr>
          <p:nvPr/>
        </p:nvCxnSpPr>
        <p:spPr>
          <a:xfrm>
            <a:off x="4400902" y="2651495"/>
            <a:ext cx="1020727" cy="0"/>
          </a:xfrm>
          <a:prstGeom prst="straightConnector1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570ADBF-B681-3097-A1D0-8A059EA1DB97}"/>
              </a:ext>
            </a:extLst>
          </p:cNvPr>
          <p:cNvCxnSpPr>
            <a:endCxn id="11" idx="1"/>
          </p:cNvCxnSpPr>
          <p:nvPr/>
        </p:nvCxnSpPr>
        <p:spPr>
          <a:xfrm>
            <a:off x="7378591" y="2651494"/>
            <a:ext cx="1020730" cy="2"/>
          </a:xfrm>
          <a:prstGeom prst="straightConnector1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ABE17D08-C8C7-EF10-6A27-E0A779689A81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>
            <a:off x="9377803" y="3018208"/>
            <a:ext cx="1" cy="1262328"/>
          </a:xfrm>
          <a:prstGeom prst="straightConnector1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erbinder: gewinkelt 26">
            <a:extLst>
              <a:ext uri="{FF2B5EF4-FFF2-40B4-BE49-F238E27FC236}">
                <a16:creationId xmlns:a16="http://schemas.microsoft.com/office/drawing/2014/main" id="{BEBE8392-E92D-F912-9D0A-9BE9872B1B50}"/>
              </a:ext>
            </a:extLst>
          </p:cNvPr>
          <p:cNvCxnSpPr>
            <a:stCxn id="12" idx="1"/>
            <a:endCxn id="13" idx="3"/>
          </p:cNvCxnSpPr>
          <p:nvPr/>
        </p:nvCxnSpPr>
        <p:spPr>
          <a:xfrm rot="10800000">
            <a:off x="7378592" y="4057387"/>
            <a:ext cx="1020730" cy="589863"/>
          </a:xfrm>
          <a:prstGeom prst="bentConnector3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Verbinder: gewinkelt 28">
            <a:extLst>
              <a:ext uri="{FF2B5EF4-FFF2-40B4-BE49-F238E27FC236}">
                <a16:creationId xmlns:a16="http://schemas.microsoft.com/office/drawing/2014/main" id="{69CF1045-1EB5-0149-B937-FCB3444B3530}"/>
              </a:ext>
            </a:extLst>
          </p:cNvPr>
          <p:cNvCxnSpPr>
            <a:stCxn id="12" idx="1"/>
            <a:endCxn id="14" idx="3"/>
          </p:cNvCxnSpPr>
          <p:nvPr/>
        </p:nvCxnSpPr>
        <p:spPr>
          <a:xfrm rot="10800000" flipV="1">
            <a:off x="7378592" y="4647249"/>
            <a:ext cx="1020731" cy="816028"/>
          </a:xfrm>
          <a:prstGeom prst="bentConnector3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Verbinder: gewinkelt 30">
            <a:extLst>
              <a:ext uri="{FF2B5EF4-FFF2-40B4-BE49-F238E27FC236}">
                <a16:creationId xmlns:a16="http://schemas.microsoft.com/office/drawing/2014/main" id="{80630520-C993-6A96-5545-FF69419E5C97}"/>
              </a:ext>
            </a:extLst>
          </p:cNvPr>
          <p:cNvCxnSpPr>
            <a:stCxn id="13" idx="1"/>
            <a:endCxn id="16" idx="0"/>
          </p:cNvCxnSpPr>
          <p:nvPr/>
        </p:nvCxnSpPr>
        <p:spPr>
          <a:xfrm rot="10800000" flipV="1">
            <a:off x="3422419" y="4057386"/>
            <a:ext cx="1999210" cy="223150"/>
          </a:xfrm>
          <a:prstGeom prst="bentConnector2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Verbinder: gewinkelt 32">
            <a:extLst>
              <a:ext uri="{FF2B5EF4-FFF2-40B4-BE49-F238E27FC236}">
                <a16:creationId xmlns:a16="http://schemas.microsoft.com/office/drawing/2014/main" id="{9B0CECD8-4CEC-1640-3A20-F73CC27899DD}"/>
              </a:ext>
            </a:extLst>
          </p:cNvPr>
          <p:cNvCxnSpPr>
            <a:stCxn id="14" idx="1"/>
            <a:endCxn id="16" idx="2"/>
          </p:cNvCxnSpPr>
          <p:nvPr/>
        </p:nvCxnSpPr>
        <p:spPr>
          <a:xfrm rot="10800000">
            <a:off x="3422419" y="5152691"/>
            <a:ext cx="1999210" cy="310586"/>
          </a:xfrm>
          <a:prstGeom prst="bentConnector2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1E035D32-EF16-0D19-D060-AB27E82DE6AC}"/>
              </a:ext>
            </a:extLst>
          </p:cNvPr>
          <p:cNvCxnSpPr>
            <a:stCxn id="16" idx="1"/>
          </p:cNvCxnSpPr>
          <p:nvPr/>
        </p:nvCxnSpPr>
        <p:spPr>
          <a:xfrm flipH="1" flipV="1">
            <a:off x="1679344" y="4716613"/>
            <a:ext cx="1377315" cy="1"/>
          </a:xfrm>
          <a:prstGeom prst="straightConnector1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feld 35">
            <a:extLst>
              <a:ext uri="{FF2B5EF4-FFF2-40B4-BE49-F238E27FC236}">
                <a16:creationId xmlns:a16="http://schemas.microsoft.com/office/drawing/2014/main" id="{418B5A87-9941-7ABD-137D-6256D30EF101}"/>
              </a:ext>
            </a:extLst>
          </p:cNvPr>
          <p:cNvSpPr txBox="1"/>
          <p:nvPr/>
        </p:nvSpPr>
        <p:spPr>
          <a:xfrm>
            <a:off x="7463790" y="3690673"/>
            <a:ext cx="537209" cy="366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Ja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29A09961-3FB3-89FF-6F65-CC546C10AF0F}"/>
              </a:ext>
            </a:extLst>
          </p:cNvPr>
          <p:cNvSpPr txBox="1"/>
          <p:nvPr/>
        </p:nvSpPr>
        <p:spPr>
          <a:xfrm>
            <a:off x="7463789" y="5463247"/>
            <a:ext cx="811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Nein</a:t>
            </a:r>
          </a:p>
        </p:txBody>
      </p:sp>
    </p:spTree>
    <p:extLst>
      <p:ext uri="{BB962C8B-B14F-4D97-AF65-F5344CB8AC3E}">
        <p14:creationId xmlns:p14="http://schemas.microsoft.com/office/powerpoint/2010/main" val="19549143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F0433D-42B4-3AC9-BC34-C5587DC42E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B3AB55-1D49-D0F4-16DF-A21718D541D9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de-DE"/>
              <a:t>Use Case 06 – AASX-Datei importieren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852AA64-654B-DFC4-F51D-7BBDCB3A6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12</a:t>
            </a:fld>
            <a:endParaRPr lang="en-US"/>
          </a:p>
        </p:txBody>
      </p:sp>
      <p:pic>
        <p:nvPicPr>
          <p:cNvPr id="6" name="Grafik 5" descr="Benutzer mit einfarbiger Füllung">
            <a:extLst>
              <a:ext uri="{FF2B5EF4-FFF2-40B4-BE49-F238E27FC236}">
                <a16:creationId xmlns:a16="http://schemas.microsoft.com/office/drawing/2014/main" id="{E30CF741-5106-4BE9-C4CB-6BB13B6CA0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7189" y="2215417"/>
            <a:ext cx="872155" cy="87215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91A87AA0-5E36-F3B8-542A-9A4231003ED5}"/>
              </a:ext>
            </a:extLst>
          </p:cNvPr>
          <p:cNvSpPr/>
          <p:nvPr/>
        </p:nvSpPr>
        <p:spPr>
          <a:xfrm>
            <a:off x="2443937" y="2284782"/>
            <a:ext cx="1956965" cy="733426"/>
          </a:xfrm>
          <a:prstGeom prst="rect">
            <a:avLst/>
          </a:prstGeom>
          <a:solidFill>
            <a:schemeClr val="accent4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AASX-Datei hochladen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544D0A3-07DF-D905-03C4-C9C0F8B547F0}"/>
              </a:ext>
            </a:extLst>
          </p:cNvPr>
          <p:cNvSpPr/>
          <p:nvPr/>
        </p:nvSpPr>
        <p:spPr>
          <a:xfrm>
            <a:off x="5421630" y="2173206"/>
            <a:ext cx="1956953" cy="956576"/>
          </a:xfrm>
          <a:prstGeom prst="rect">
            <a:avLst/>
          </a:prstGeom>
          <a:solidFill>
            <a:schemeClr val="accent5">
              <a:lumMod val="75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AASX scannen (CDs &amp; Eds erkennen)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0C9758A5-00CB-0B56-5C3B-9D71DA437636}"/>
              </a:ext>
            </a:extLst>
          </p:cNvPr>
          <p:cNvSpPr/>
          <p:nvPr/>
        </p:nvSpPr>
        <p:spPr>
          <a:xfrm>
            <a:off x="8399321" y="2284783"/>
            <a:ext cx="1956964" cy="733425"/>
          </a:xfrm>
          <a:prstGeom prst="rect">
            <a:avLst/>
          </a:prstGeom>
          <a:solidFill>
            <a:schemeClr val="accent6">
              <a:lumMod val="90000"/>
            </a:schemeClr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Mapping prüfen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A3A9344-4EE3-4855-F14B-0E53D5342274}"/>
              </a:ext>
            </a:extLst>
          </p:cNvPr>
          <p:cNvSpPr/>
          <p:nvPr/>
        </p:nvSpPr>
        <p:spPr>
          <a:xfrm>
            <a:off x="8399322" y="4280536"/>
            <a:ext cx="1956963" cy="733425"/>
          </a:xfrm>
          <a:prstGeom prst="rect">
            <a:avLst/>
          </a:prstGeom>
          <a:solidFill>
            <a:schemeClr val="accent4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Match gefunden?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44CCBC3A-75E4-F647-6EAC-CA6AE00550D3}"/>
              </a:ext>
            </a:extLst>
          </p:cNvPr>
          <p:cNvSpPr/>
          <p:nvPr/>
        </p:nvSpPr>
        <p:spPr>
          <a:xfrm>
            <a:off x="4983473" y="3555446"/>
            <a:ext cx="2395110" cy="87215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err="1">
                <a:solidFill>
                  <a:schemeClr val="tx1"/>
                </a:solidFill>
              </a:rPr>
              <a:t>Mappingvorschlag</a:t>
            </a:r>
            <a:r>
              <a:rPr lang="de-DE" sz="2000">
                <a:solidFill>
                  <a:schemeClr val="tx1"/>
                </a:solidFill>
              </a:rPr>
              <a:t> auf existierende Einträge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8A5D8759-E7C3-C326-C12E-6C1C3777BE0E}"/>
              </a:ext>
            </a:extLst>
          </p:cNvPr>
          <p:cNvSpPr/>
          <p:nvPr/>
        </p:nvSpPr>
        <p:spPr>
          <a:xfrm>
            <a:off x="4983481" y="5096564"/>
            <a:ext cx="2395110" cy="872148"/>
          </a:xfrm>
          <a:prstGeom prst="rect">
            <a:avLst/>
          </a:prstGeom>
          <a:solidFill>
            <a:schemeClr val="accent5">
              <a:lumMod val="75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Neuen Eintrag vorschlagen und anlegen</a:t>
            </a:r>
          </a:p>
        </p:txBody>
      </p:sp>
      <p:sp>
        <p:nvSpPr>
          <p:cNvPr id="16" name="Raute 15">
            <a:extLst>
              <a:ext uri="{FF2B5EF4-FFF2-40B4-BE49-F238E27FC236}">
                <a16:creationId xmlns:a16="http://schemas.microsoft.com/office/drawing/2014/main" id="{3B432AE3-392A-4D70-B9D6-ACF818D8573C}"/>
              </a:ext>
            </a:extLst>
          </p:cNvPr>
          <p:cNvSpPr/>
          <p:nvPr/>
        </p:nvSpPr>
        <p:spPr>
          <a:xfrm>
            <a:off x="3617071" y="4319388"/>
            <a:ext cx="731520" cy="872155"/>
          </a:xfrm>
          <a:prstGeom prst="diamond">
            <a:avLst/>
          </a:prstGeom>
          <a:solidFill>
            <a:schemeClr val="accent6">
              <a:lumMod val="90000"/>
            </a:schemeClr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4D803808-F123-B877-CCD5-80BED240DE34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1679344" y="2651494"/>
            <a:ext cx="764593" cy="1"/>
          </a:xfrm>
          <a:prstGeom prst="straightConnector1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277AD162-5500-C15A-5555-3CFE9F11765F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 flipV="1">
            <a:off x="4400902" y="2651494"/>
            <a:ext cx="1020728" cy="1"/>
          </a:xfrm>
          <a:prstGeom prst="straightConnector1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3336CFFB-99F7-634B-CD10-05752CB3EAED}"/>
              </a:ext>
            </a:extLst>
          </p:cNvPr>
          <p:cNvCxnSpPr>
            <a:endCxn id="11" idx="1"/>
          </p:cNvCxnSpPr>
          <p:nvPr/>
        </p:nvCxnSpPr>
        <p:spPr>
          <a:xfrm>
            <a:off x="7378591" y="2651494"/>
            <a:ext cx="1020730" cy="2"/>
          </a:xfrm>
          <a:prstGeom prst="straightConnector1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79067297-285D-5F90-4D2A-859477C29E1E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>
            <a:off x="9377803" y="3018208"/>
            <a:ext cx="1" cy="1262328"/>
          </a:xfrm>
          <a:prstGeom prst="straightConnector1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erbinder: gewinkelt 26">
            <a:extLst>
              <a:ext uri="{FF2B5EF4-FFF2-40B4-BE49-F238E27FC236}">
                <a16:creationId xmlns:a16="http://schemas.microsoft.com/office/drawing/2014/main" id="{98753783-964A-AE3E-5276-ADB0264E30FE}"/>
              </a:ext>
            </a:extLst>
          </p:cNvPr>
          <p:cNvCxnSpPr>
            <a:cxnSpLocks/>
            <a:stCxn id="12" idx="1"/>
            <a:endCxn id="13" idx="3"/>
          </p:cNvCxnSpPr>
          <p:nvPr/>
        </p:nvCxnSpPr>
        <p:spPr>
          <a:xfrm rot="10800000">
            <a:off x="7378584" y="3991525"/>
            <a:ext cx="1020739" cy="655725"/>
          </a:xfrm>
          <a:prstGeom prst="bentConnector3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Verbinder: gewinkelt 28">
            <a:extLst>
              <a:ext uri="{FF2B5EF4-FFF2-40B4-BE49-F238E27FC236}">
                <a16:creationId xmlns:a16="http://schemas.microsoft.com/office/drawing/2014/main" id="{5D8A8F91-0912-790F-8E87-1397B29557B7}"/>
              </a:ext>
            </a:extLst>
          </p:cNvPr>
          <p:cNvCxnSpPr>
            <a:cxnSpLocks/>
            <a:stCxn id="12" idx="1"/>
            <a:endCxn id="14" idx="3"/>
          </p:cNvCxnSpPr>
          <p:nvPr/>
        </p:nvCxnSpPr>
        <p:spPr>
          <a:xfrm rot="10800000" flipV="1">
            <a:off x="7378592" y="4647248"/>
            <a:ext cx="1020731" cy="885389"/>
          </a:xfrm>
          <a:prstGeom prst="bentConnector3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Verbinder: gewinkelt 32">
            <a:extLst>
              <a:ext uri="{FF2B5EF4-FFF2-40B4-BE49-F238E27FC236}">
                <a16:creationId xmlns:a16="http://schemas.microsoft.com/office/drawing/2014/main" id="{0B954CAF-2B1B-B713-037F-8B4CE162783B}"/>
              </a:ext>
            </a:extLst>
          </p:cNvPr>
          <p:cNvCxnSpPr>
            <a:cxnSpLocks/>
            <a:stCxn id="14" idx="1"/>
            <a:endCxn id="16" idx="2"/>
          </p:cNvCxnSpPr>
          <p:nvPr/>
        </p:nvCxnSpPr>
        <p:spPr>
          <a:xfrm rot="10800000">
            <a:off x="3982831" y="5191544"/>
            <a:ext cx="1000650" cy="341095"/>
          </a:xfrm>
          <a:prstGeom prst="bentConnector2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feld 35">
            <a:extLst>
              <a:ext uri="{FF2B5EF4-FFF2-40B4-BE49-F238E27FC236}">
                <a16:creationId xmlns:a16="http://schemas.microsoft.com/office/drawing/2014/main" id="{5C5EF01F-27B0-00AF-C08B-DCE50A189B99}"/>
              </a:ext>
            </a:extLst>
          </p:cNvPr>
          <p:cNvSpPr txBox="1"/>
          <p:nvPr/>
        </p:nvSpPr>
        <p:spPr>
          <a:xfrm>
            <a:off x="7463790" y="3690673"/>
            <a:ext cx="537209" cy="366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Ja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56D56D64-CAF0-8165-D06A-819C62837986}"/>
              </a:ext>
            </a:extLst>
          </p:cNvPr>
          <p:cNvSpPr txBox="1"/>
          <p:nvPr/>
        </p:nvSpPr>
        <p:spPr>
          <a:xfrm>
            <a:off x="7463789" y="5463247"/>
            <a:ext cx="811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Nein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E3E9C031-4429-F44B-D182-D7D483391F0B}"/>
              </a:ext>
            </a:extLst>
          </p:cNvPr>
          <p:cNvSpPr/>
          <p:nvPr/>
        </p:nvSpPr>
        <p:spPr>
          <a:xfrm>
            <a:off x="1104194" y="4388752"/>
            <a:ext cx="1956965" cy="733426"/>
          </a:xfrm>
          <a:prstGeom prst="rect">
            <a:avLst/>
          </a:prstGeom>
          <a:solidFill>
            <a:schemeClr val="accent4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>
                <a:solidFill>
                  <a:schemeClr val="tx1"/>
                </a:solidFill>
              </a:rPr>
              <a:t>Nutzer bestätigt</a:t>
            </a: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1D411454-00A1-3BBF-E426-1147A0E2CAE4}"/>
              </a:ext>
            </a:extLst>
          </p:cNvPr>
          <p:cNvCxnSpPr>
            <a:stCxn id="16" idx="1"/>
            <a:endCxn id="41" idx="3"/>
          </p:cNvCxnSpPr>
          <p:nvPr/>
        </p:nvCxnSpPr>
        <p:spPr>
          <a:xfrm flipH="1" flipV="1">
            <a:off x="3061159" y="4755465"/>
            <a:ext cx="555912" cy="1"/>
          </a:xfrm>
          <a:prstGeom prst="straightConnector1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Verbinder: gewinkelt 45">
            <a:extLst>
              <a:ext uri="{FF2B5EF4-FFF2-40B4-BE49-F238E27FC236}">
                <a16:creationId xmlns:a16="http://schemas.microsoft.com/office/drawing/2014/main" id="{AF4C449B-7178-CC79-389E-9761F7AE8CC4}"/>
              </a:ext>
            </a:extLst>
          </p:cNvPr>
          <p:cNvCxnSpPr>
            <a:stCxn id="13" idx="1"/>
            <a:endCxn id="16" idx="0"/>
          </p:cNvCxnSpPr>
          <p:nvPr/>
        </p:nvCxnSpPr>
        <p:spPr>
          <a:xfrm rot="10800000" flipV="1">
            <a:off x="3982831" y="3991524"/>
            <a:ext cx="1000642" cy="327864"/>
          </a:xfrm>
          <a:prstGeom prst="bentConnector2">
            <a:avLst/>
          </a:prstGeom>
          <a:ln w="38100">
            <a:solidFill>
              <a:schemeClr val="accent6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89930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EA434B-3E52-77E6-7E26-6558578E1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Funktionale Anforderungen - Notwendig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E8105B0-721A-4AAF-4E5E-61B07F2C50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ES" sz="2400" err="1"/>
              <a:t>Auflösbare</a:t>
            </a:r>
            <a:r>
              <a:rPr lang="es-ES" sz="2400"/>
              <a:t> </a:t>
            </a:r>
            <a:r>
              <a:rPr lang="es-ES" sz="2400" err="1"/>
              <a:t>URIs</a:t>
            </a:r>
            <a:r>
              <a:rPr lang="es-ES" sz="2400"/>
              <a:t> </a:t>
            </a:r>
          </a:p>
          <a:p>
            <a:r>
              <a:rPr lang="es-ES" sz="2400"/>
              <a:t>REST-API zum </a:t>
            </a:r>
            <a:r>
              <a:rPr lang="es-ES" sz="2400" err="1"/>
              <a:t>Abrufen</a:t>
            </a:r>
            <a:r>
              <a:rPr lang="es-ES" sz="2400"/>
              <a:t> </a:t>
            </a:r>
            <a:r>
              <a:rPr lang="es-ES" sz="2400" err="1"/>
              <a:t>von</a:t>
            </a:r>
            <a:r>
              <a:rPr lang="es-ES" sz="2400"/>
              <a:t> </a:t>
            </a:r>
            <a:r>
              <a:rPr lang="es-ES" sz="2400" err="1"/>
              <a:t>CDs</a:t>
            </a:r>
            <a:endParaRPr lang="es-ES" sz="2400"/>
          </a:p>
          <a:p>
            <a:pPr lvl="1"/>
            <a:r>
              <a:rPr lang="es-ES" sz="2400"/>
              <a:t>REST-API </a:t>
            </a:r>
            <a:r>
              <a:rPr lang="es-ES" sz="2400" err="1"/>
              <a:t>mit</a:t>
            </a:r>
            <a:r>
              <a:rPr lang="es-ES" sz="2400"/>
              <a:t> </a:t>
            </a:r>
            <a:r>
              <a:rPr lang="es-ES" sz="2400" err="1"/>
              <a:t>Sprachabhängigkeit</a:t>
            </a:r>
            <a:endParaRPr lang="es-ES" sz="2400"/>
          </a:p>
          <a:p>
            <a:r>
              <a:rPr lang="es-ES" sz="2400" err="1"/>
              <a:t>Mapping</a:t>
            </a:r>
            <a:r>
              <a:rPr lang="es-ES" sz="2400"/>
              <a:t> </a:t>
            </a:r>
            <a:r>
              <a:rPr lang="es-ES" sz="2400" err="1"/>
              <a:t>auf</a:t>
            </a:r>
            <a:r>
              <a:rPr lang="es-ES" sz="2400"/>
              <a:t> IEC-61360 </a:t>
            </a:r>
            <a:r>
              <a:rPr lang="es-ES" sz="2400" err="1"/>
              <a:t>Datentemplate</a:t>
            </a:r>
            <a:endParaRPr lang="es-ES" sz="2400"/>
          </a:p>
          <a:p>
            <a:r>
              <a:rPr lang="es-ES" sz="2400" err="1"/>
              <a:t>Import</a:t>
            </a:r>
            <a:r>
              <a:rPr lang="es-ES" sz="2400"/>
              <a:t> </a:t>
            </a:r>
            <a:r>
              <a:rPr lang="es-ES" sz="2400" err="1"/>
              <a:t>und</a:t>
            </a:r>
            <a:r>
              <a:rPr lang="es-ES" sz="2400"/>
              <a:t> </a:t>
            </a:r>
            <a:r>
              <a:rPr lang="es-ES" sz="2400" err="1"/>
              <a:t>Verarbeitung</a:t>
            </a:r>
            <a:r>
              <a:rPr lang="es-ES" sz="2400"/>
              <a:t> </a:t>
            </a:r>
            <a:r>
              <a:rPr lang="es-ES" sz="2400" err="1"/>
              <a:t>von</a:t>
            </a:r>
            <a:r>
              <a:rPr lang="es-ES" sz="2400"/>
              <a:t> AASX-</a:t>
            </a:r>
            <a:r>
              <a:rPr lang="es-ES" sz="2400" err="1"/>
              <a:t>Dateien</a:t>
            </a:r>
            <a:endParaRPr lang="es-ES" sz="2400"/>
          </a:p>
          <a:p>
            <a:r>
              <a:rPr lang="es-ES" sz="2400" err="1"/>
              <a:t>Leichte</a:t>
            </a:r>
            <a:r>
              <a:rPr lang="es-ES" sz="2400"/>
              <a:t> </a:t>
            </a:r>
            <a:r>
              <a:rPr lang="es-ES" sz="2400" err="1"/>
              <a:t>Spezifikation</a:t>
            </a:r>
            <a:r>
              <a:rPr lang="es-ES" sz="2400"/>
              <a:t> &amp; </a:t>
            </a:r>
            <a:r>
              <a:rPr lang="es-ES" sz="2400" err="1"/>
              <a:t>Governance</a:t>
            </a:r>
            <a:endParaRPr lang="es-ES" sz="2400"/>
          </a:p>
          <a:p>
            <a:r>
              <a:rPr lang="es-ES" sz="2400" err="1"/>
              <a:t>Verwaltung</a:t>
            </a:r>
            <a:r>
              <a:rPr lang="es-ES" sz="2400"/>
              <a:t> &amp; </a:t>
            </a:r>
            <a:r>
              <a:rPr lang="es-ES" sz="2400" err="1"/>
              <a:t>Bereitstellung</a:t>
            </a:r>
            <a:r>
              <a:rPr lang="es-ES" sz="2400"/>
              <a:t> </a:t>
            </a:r>
            <a:r>
              <a:rPr lang="es-ES" sz="2400" err="1"/>
              <a:t>standardisierbarer</a:t>
            </a:r>
            <a:r>
              <a:rPr lang="es-ES" sz="2400"/>
              <a:t> </a:t>
            </a:r>
            <a:r>
              <a:rPr lang="es-ES" sz="2400" err="1"/>
              <a:t>Begriffe</a:t>
            </a:r>
            <a:endParaRPr lang="es-ES" sz="2400"/>
          </a:p>
          <a:p>
            <a:r>
              <a:rPr lang="es-ES" sz="2400" err="1"/>
              <a:t>Automatisierter</a:t>
            </a:r>
            <a:r>
              <a:rPr lang="es-ES" sz="2400"/>
              <a:t> </a:t>
            </a:r>
            <a:r>
              <a:rPr lang="es-ES" sz="2400" err="1"/>
              <a:t>Import</a:t>
            </a:r>
            <a:r>
              <a:rPr lang="es-ES" sz="2400"/>
              <a:t> </a:t>
            </a:r>
            <a:r>
              <a:rPr lang="es-ES" sz="2400" err="1"/>
              <a:t>externer</a:t>
            </a:r>
            <a:r>
              <a:rPr lang="es-ES" sz="2400"/>
              <a:t> </a:t>
            </a:r>
            <a:r>
              <a:rPr lang="es-ES" sz="2400" err="1"/>
              <a:t>CDs</a:t>
            </a:r>
            <a:r>
              <a:rPr lang="es-ES" sz="2400"/>
              <a:t> per URI</a:t>
            </a:r>
          </a:p>
          <a:p>
            <a:endParaRPr lang="es-ES" sz="2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136C13-B9B8-E853-C281-7C526A54A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3865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CEB388-61AF-9CDC-C0C3-802C15B47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84344F-5B82-320A-2549-6AE89F71E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Funktionale Anforderungen - Optional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EA62484-CB4E-4B4F-E874-605654F08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400" err="1"/>
              <a:t>Edit-Workflow</a:t>
            </a:r>
            <a:endParaRPr lang="es-ES" sz="2400"/>
          </a:p>
          <a:p>
            <a:r>
              <a:rPr lang="es-ES" sz="2400" err="1"/>
              <a:t>Verlinkung</a:t>
            </a:r>
            <a:r>
              <a:rPr lang="es-ES" sz="2400"/>
              <a:t> </a:t>
            </a:r>
            <a:r>
              <a:rPr lang="es-ES" sz="2400" err="1"/>
              <a:t>externer</a:t>
            </a:r>
            <a:r>
              <a:rPr lang="es-ES" sz="2400"/>
              <a:t> </a:t>
            </a:r>
            <a:r>
              <a:rPr lang="es-ES" sz="2400" err="1"/>
              <a:t>Quellen</a:t>
            </a:r>
            <a:endParaRPr lang="es-ES" sz="2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80F290-B56B-BC62-7624-BF060F576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0264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FD47BB-77F7-68A8-7099-0F685BCBAE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10924-189F-6171-6FA3-7250BD16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Nichtfunktionale Anforderungen</a:t>
            </a:r>
            <a:endParaRPr lang="es-ES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3F77287-3839-365A-1B46-DA29E1779B3A}"/>
              </a:ext>
            </a:extLst>
          </p:cNvPr>
          <p:cNvSpPr/>
          <p:nvPr/>
        </p:nvSpPr>
        <p:spPr>
          <a:xfrm>
            <a:off x="3705794" y="3647355"/>
            <a:ext cx="4967925" cy="581535"/>
          </a:xfrm>
          <a:prstGeom prst="rect">
            <a:avLst/>
          </a:prstGeom>
          <a:ln w="28575">
            <a:solidFill>
              <a:schemeClr val="accent4">
                <a:lumMod val="9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chemeClr val="tx1"/>
                </a:solidFill>
              </a:rPr>
              <a:t>Sicherheit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076F2D2-DE42-4DEB-E735-68DA212F3C3C}"/>
              </a:ext>
            </a:extLst>
          </p:cNvPr>
          <p:cNvSpPr/>
          <p:nvPr/>
        </p:nvSpPr>
        <p:spPr>
          <a:xfrm>
            <a:off x="3705793" y="5727825"/>
            <a:ext cx="4967925" cy="581535"/>
          </a:xfrm>
          <a:prstGeom prst="rect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chemeClr val="tx1"/>
                </a:solidFill>
              </a:rPr>
              <a:t>Codequalität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812948D-4412-ECB3-5434-38AA94BE0211}"/>
              </a:ext>
            </a:extLst>
          </p:cNvPr>
          <p:cNvSpPr/>
          <p:nvPr/>
        </p:nvSpPr>
        <p:spPr>
          <a:xfrm>
            <a:off x="3705793" y="4687590"/>
            <a:ext cx="4967925" cy="581535"/>
          </a:xfrm>
          <a:prstGeom prst="rect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chemeClr val="tx1"/>
                </a:solidFill>
              </a:rPr>
              <a:t>Benutzerfreundlichkeit</a:t>
            </a:r>
            <a:endParaRPr lang="de-DE" sz="2000">
              <a:solidFill>
                <a:schemeClr val="tx1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E11BF78C-DA22-F2E3-7841-C24E9362F344}"/>
              </a:ext>
            </a:extLst>
          </p:cNvPr>
          <p:cNvSpPr/>
          <p:nvPr/>
        </p:nvSpPr>
        <p:spPr>
          <a:xfrm>
            <a:off x="3705793" y="2607120"/>
            <a:ext cx="4967925" cy="581535"/>
          </a:xfrm>
          <a:prstGeom prst="rect">
            <a:avLst/>
          </a:prstGeom>
          <a:solidFill>
            <a:srgbClr val="7DC1FF"/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chemeClr val="tx1"/>
                </a:solidFill>
              </a:rPr>
              <a:t>Performance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353AAF8-B58E-C88C-D1E5-1F5A2C9E55E5}"/>
              </a:ext>
            </a:extLst>
          </p:cNvPr>
          <p:cNvSpPr/>
          <p:nvPr/>
        </p:nvSpPr>
        <p:spPr>
          <a:xfrm>
            <a:off x="3705794" y="1566885"/>
            <a:ext cx="4967925" cy="581535"/>
          </a:xfrm>
          <a:prstGeom prst="rect">
            <a:avLst/>
          </a:prstGeom>
          <a:solidFill>
            <a:srgbClr val="52C68C"/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chemeClr val="tx1"/>
                </a:solidFill>
              </a:rPr>
              <a:t>Stabilität/Zuverlässigkeit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4A7198-FC8A-C09F-0871-A22372839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0244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92B857-5181-2FBC-7C55-E87A64CD8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Voraussetzungen/Herausforderungen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F89132-E172-0F83-8FB1-4254CB0C9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ES" sz="2400" err="1"/>
              <a:t>Über</a:t>
            </a:r>
            <a:r>
              <a:rPr lang="es-ES" sz="2400"/>
              <a:t> das Internet </a:t>
            </a:r>
            <a:r>
              <a:rPr lang="es-ES" sz="2400" err="1"/>
              <a:t>erreichbarer</a:t>
            </a:r>
            <a:r>
              <a:rPr lang="es-ES" sz="2400"/>
              <a:t> Server</a:t>
            </a:r>
          </a:p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90A3A7-CB12-A13E-4C32-0B2239C56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5383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B8937-3692-1B21-7B0B-74005E151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Systemarchitektur</a:t>
            </a:r>
            <a:r>
              <a:rPr lang="en-US"/>
              <a:t> (Top-Down)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C7691B-7F7F-C3FF-76E1-424367484413}"/>
              </a:ext>
            </a:extLst>
          </p:cNvPr>
          <p:cNvSpPr txBox="1"/>
          <p:nvPr/>
        </p:nvSpPr>
        <p:spPr>
          <a:xfrm>
            <a:off x="420386" y="1773167"/>
            <a:ext cx="7753041" cy="46782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err="1">
                <a:ea typeface="+mn-lt"/>
                <a:cs typeface="+mn-lt"/>
              </a:rPr>
              <a:t>Architekturansatz</a:t>
            </a:r>
            <a:r>
              <a:rPr lang="en-US" sz="2000">
                <a:ea typeface="+mn-lt"/>
                <a:cs typeface="+mn-lt"/>
              </a:rPr>
              <a:t>: </a:t>
            </a:r>
            <a:r>
              <a:rPr lang="en-US" sz="2000" b="1" err="1">
                <a:ea typeface="+mn-lt"/>
                <a:cs typeface="+mn-lt"/>
              </a:rPr>
              <a:t>Dreischichtmodell</a:t>
            </a:r>
            <a:r>
              <a:rPr lang="en-US" sz="2000" b="1">
                <a:ea typeface="+mn-lt"/>
                <a:cs typeface="+mn-lt"/>
              </a:rPr>
              <a:t> (Presentation – Logic – Data)</a:t>
            </a:r>
            <a:endParaRPr lang="en-US" sz="2000"/>
          </a:p>
          <a:p>
            <a:pPr marL="285750" indent="-285750">
              <a:buFont typeface="Arial"/>
              <a:buChar char="•"/>
            </a:pPr>
            <a:endParaRPr lang="en-US" sz="2000" b="1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>
                <a:ea typeface="+mn-lt"/>
                <a:cs typeface="+mn-lt"/>
              </a:rPr>
              <a:t>AAS Connect Backend</a:t>
            </a:r>
            <a:r>
              <a:rPr lang="en-US" sz="2000">
                <a:ea typeface="+mn-lt"/>
                <a:cs typeface="+mn-lt"/>
              </a:rPr>
              <a:t> (</a:t>
            </a:r>
            <a:r>
              <a:rPr lang="en-US" sz="2000" err="1">
                <a:ea typeface="+mn-lt"/>
                <a:cs typeface="+mn-lt"/>
              </a:rPr>
              <a:t>bestehend</a:t>
            </a:r>
            <a:r>
              <a:rPr lang="en-US" sz="2000">
                <a:ea typeface="+mn-lt"/>
                <a:cs typeface="+mn-lt"/>
              </a:rPr>
              <a:t>, Neo4j, REST/</a:t>
            </a:r>
            <a:r>
              <a:rPr lang="en-US" sz="2000" err="1">
                <a:ea typeface="+mn-lt"/>
                <a:cs typeface="+mn-lt"/>
              </a:rPr>
              <a:t>GraphQL</a:t>
            </a:r>
            <a:r>
              <a:rPr lang="en-US" sz="2000">
                <a:ea typeface="+mn-lt"/>
                <a:cs typeface="+mn-lt"/>
              </a:rPr>
              <a:t>)</a:t>
            </a:r>
            <a:endParaRPr lang="en-US" sz="2000"/>
          </a:p>
          <a:p>
            <a:pPr marL="285750" indent="-285750">
              <a:buFont typeface="Arial"/>
              <a:buChar char="•"/>
            </a:pPr>
            <a:endParaRPr lang="en-US" sz="200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>
                <a:ea typeface="+mn-lt"/>
                <a:cs typeface="+mn-lt"/>
              </a:rPr>
              <a:t>Semantic Facade API</a:t>
            </a:r>
            <a:r>
              <a:rPr lang="en-US" sz="2000">
                <a:ea typeface="+mn-lt"/>
                <a:cs typeface="+mn-lt"/>
              </a:rPr>
              <a:t> (neu, REST-Gateway </a:t>
            </a:r>
            <a:r>
              <a:rPr lang="en-US" sz="2000" err="1">
                <a:ea typeface="+mn-lt"/>
                <a:cs typeface="+mn-lt"/>
              </a:rPr>
              <a:t>zwischen</a:t>
            </a:r>
            <a:r>
              <a:rPr lang="en-US" sz="2000">
                <a:ea typeface="+mn-lt"/>
                <a:cs typeface="+mn-lt"/>
              </a:rPr>
              <a:t> AAS und </a:t>
            </a:r>
            <a:r>
              <a:rPr lang="en-US" sz="2000" err="1">
                <a:ea typeface="+mn-lt"/>
                <a:cs typeface="+mn-lt"/>
              </a:rPr>
              <a:t>Wikibase</a:t>
            </a:r>
            <a:r>
              <a:rPr lang="en-US" sz="2000">
                <a:ea typeface="+mn-lt"/>
                <a:cs typeface="+mn-lt"/>
              </a:rPr>
              <a:t>)</a:t>
            </a:r>
            <a:endParaRPr lang="en-US" sz="2000"/>
          </a:p>
          <a:p>
            <a:pPr marL="285750" indent="-285750">
              <a:buFont typeface="Arial"/>
              <a:buChar char="•"/>
            </a:pPr>
            <a:endParaRPr lang="en-US" sz="200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err="1">
                <a:ea typeface="+mn-lt"/>
                <a:cs typeface="+mn-lt"/>
              </a:rPr>
              <a:t>Wikibase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als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einzige</a:t>
            </a:r>
            <a:r>
              <a:rPr lang="en-US" sz="2000" b="1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semantische</a:t>
            </a:r>
            <a:r>
              <a:rPr lang="en-US" sz="2000" b="1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Datenquelle</a:t>
            </a:r>
            <a:r>
              <a:rPr lang="en-US" sz="2000" b="1">
                <a:ea typeface="+mn-lt"/>
                <a:cs typeface="+mn-lt"/>
              </a:rPr>
              <a:t> (Single Source of Truth)</a:t>
            </a:r>
            <a:endParaRPr lang="en-US" sz="2000"/>
          </a:p>
          <a:p>
            <a:pPr marL="285750" indent="-285750">
              <a:buFont typeface="Arial"/>
              <a:buChar char="•"/>
            </a:pPr>
            <a:endParaRPr lang="en-US" sz="2000" b="1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err="1">
                <a:ea typeface="+mn-lt"/>
                <a:cs typeface="+mn-lt"/>
              </a:rPr>
              <a:t>Kommunikation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über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b="1">
                <a:ea typeface="+mn-lt"/>
                <a:cs typeface="+mn-lt"/>
              </a:rPr>
              <a:t>REST + SPARQL</a:t>
            </a:r>
            <a:endParaRPr lang="en-US" sz="2000"/>
          </a:p>
          <a:p>
            <a:pPr marL="285750" indent="-285750">
              <a:buFont typeface="Arial"/>
              <a:buChar char="•"/>
            </a:pPr>
            <a:endParaRPr lang="en-US" sz="2000" b="1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err="1">
                <a:ea typeface="+mn-lt"/>
                <a:cs typeface="+mn-lt"/>
              </a:rPr>
              <a:t>Bereitstellung</a:t>
            </a:r>
            <a:r>
              <a:rPr lang="en-US" sz="2000">
                <a:ea typeface="+mn-lt"/>
                <a:cs typeface="+mn-lt"/>
              </a:rPr>
              <a:t> via </a:t>
            </a:r>
            <a:r>
              <a:rPr lang="en-US" sz="2000" b="1">
                <a:ea typeface="+mn-lt"/>
                <a:cs typeface="+mn-lt"/>
              </a:rPr>
              <a:t>Docker-Compose-</a:t>
            </a:r>
            <a:r>
              <a:rPr lang="en-US" sz="2000" b="1" err="1">
                <a:ea typeface="+mn-lt"/>
                <a:cs typeface="+mn-lt"/>
              </a:rPr>
              <a:t>Umgebung</a:t>
            </a:r>
            <a:endParaRPr lang="en-US" sz="2000"/>
          </a:p>
          <a:p>
            <a:pPr algn="l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C4A48D-AEA1-C847-DDE7-E2687B312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17</a:t>
            </a:fld>
            <a:endParaRPr lang="en-US"/>
          </a:p>
        </p:txBody>
      </p:sp>
      <p:pic>
        <p:nvPicPr>
          <p:cNvPr id="6" name="Grafik 5" descr="Ein Bild, das Text, Screenshot, Schrift, Zahl enthält.&#10;&#10;KI-generierte Inhalte können fehlerhaft sein.">
            <a:extLst>
              <a:ext uri="{FF2B5EF4-FFF2-40B4-BE49-F238E27FC236}">
                <a16:creationId xmlns:a16="http://schemas.microsoft.com/office/drawing/2014/main" id="{94B721E8-546B-8D3B-2F06-DD2B27F60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4239" y="405984"/>
            <a:ext cx="370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0297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11FCF7-065F-549D-189E-A6791C7E0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Modularisierung und </a:t>
            </a:r>
            <a:r>
              <a:rPr lang="en-US" err="1"/>
              <a:t>Hauptkomponenten</a:t>
            </a:r>
            <a:endParaRPr lang="de-DE" b="0" err="1">
              <a:solidFill>
                <a:srgbClr val="000000"/>
              </a:solidFill>
            </a:endParaRPr>
          </a:p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86BEDFA-4536-0981-B84C-2E2E3CBBC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18</a:t>
            </a:fld>
            <a:endParaRPr lang="en-US"/>
          </a:p>
        </p:txBody>
      </p:sp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A77C3689-EE11-DCE4-6C16-D9FE2707ED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2912" y="1112265"/>
            <a:ext cx="10911591" cy="596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2247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1447A-CC05-D58B-6CE3-735723030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85135F-738E-2134-175D-3E2E69C35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de-DE"/>
          </a:p>
          <a:p>
            <a:pPr marL="0" indent="0">
              <a:buNone/>
            </a:pPr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82A150A-52D6-093B-C7DD-D91ED81A6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C7D41D-A2BC-AF61-94BB-839A1DB36D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239" y="1285301"/>
            <a:ext cx="4958848" cy="51687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FCE5E0-E5A2-6BCF-5EE5-A7D9F5EA4899}"/>
              </a:ext>
            </a:extLst>
          </p:cNvPr>
          <p:cNvSpPr txBox="1"/>
          <p:nvPr/>
        </p:nvSpPr>
        <p:spPr>
          <a:xfrm>
            <a:off x="3591353" y="1009517"/>
            <a:ext cx="1945709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IEC 61360-4 für </a:t>
            </a:r>
            <a:r>
              <a:rPr lang="en-US" err="1"/>
              <a:t>elektronische</a:t>
            </a:r>
            <a:r>
              <a:rPr lang="en-US"/>
              <a:t> </a:t>
            </a:r>
            <a:r>
              <a:rPr lang="en-US" err="1"/>
              <a:t>Komponenten</a:t>
            </a:r>
            <a:endParaRPr lang="en-US" sz="1200" b="1" err="1">
              <a:solidFill>
                <a:srgbClr val="800080"/>
              </a:solidFill>
              <a:latin typeface="Arial"/>
              <a:cs typeface="Arial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35A6AA-4EBE-BC2E-D820-39B5305DC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0413" y="1933059"/>
            <a:ext cx="6031391" cy="3818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9532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5F0673-5B0B-1169-4061-9F4D8B54B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37A154-4856-2E3D-841A-1C131AAFD34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Teamvorstellung</a:t>
            </a:r>
          </a:p>
          <a:p>
            <a:r>
              <a:rPr lang="de-DE"/>
              <a:t>Projektüberblick</a:t>
            </a:r>
          </a:p>
          <a:p>
            <a:r>
              <a:rPr lang="de-DE"/>
              <a:t>Verwendete Tools &amp; Vorgehensweise</a:t>
            </a:r>
          </a:p>
          <a:p>
            <a:r>
              <a:rPr lang="de-DE"/>
              <a:t>Business Case</a:t>
            </a:r>
          </a:p>
          <a:p>
            <a:r>
              <a:rPr lang="de-DE"/>
              <a:t>Projektplan</a:t>
            </a:r>
          </a:p>
          <a:p>
            <a:r>
              <a:rPr lang="de-DE"/>
              <a:t>Use Cases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C95BC59-47FF-182B-0F69-56B26D17E44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Funktionale Anforderungen Notwendig/Optional</a:t>
            </a:r>
            <a:endParaRPr lang="en-US"/>
          </a:p>
          <a:p>
            <a:r>
              <a:rPr lang="de-DE"/>
              <a:t>Nichtfunktionale Anforderungen</a:t>
            </a:r>
            <a:endParaRPr lang="en-US"/>
          </a:p>
          <a:p>
            <a:r>
              <a:rPr lang="de-DE"/>
              <a:t>Voraussetzungen/Herausforderungen</a:t>
            </a:r>
            <a:endParaRPr lang="en-US"/>
          </a:p>
          <a:p>
            <a:r>
              <a:rPr lang="de-DE"/>
              <a:t>Systemarchitektur</a:t>
            </a:r>
            <a:endParaRPr lang="en-US"/>
          </a:p>
          <a:p>
            <a:r>
              <a:rPr lang="de-DE"/>
              <a:t>Modularisierung und Hauptkomponenten</a:t>
            </a:r>
            <a:endParaRPr lang="en-US"/>
          </a:p>
          <a:p>
            <a:r>
              <a:rPr lang="de-DE"/>
              <a:t>Demo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135DD44-7B9E-26A6-9F5C-6FB0A95C5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1170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18E301-9890-97E2-8AAC-1AD3D5E599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371" y="320062"/>
            <a:ext cx="11252975" cy="621881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76C439-139D-0CC4-FBC9-2C6C6D88D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6768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453DED-5340-0CD7-C820-261F26D3B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21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FA50C8-1525-883E-C57E-7873433F6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631" y="266241"/>
            <a:ext cx="7830064" cy="6371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3284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24DBE6-1E01-E6BA-72A2-227BC89FA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8294" y="2731168"/>
            <a:ext cx="6755411" cy="1395663"/>
          </a:xfrm>
        </p:spPr>
        <p:txBody>
          <a:bodyPr/>
          <a:lstStyle/>
          <a:p>
            <a:pPr algn="ctr"/>
            <a:r>
              <a:rPr lang="de-DE"/>
              <a:t>Danke für Eure Aufmerksamkeit!</a:t>
            </a:r>
            <a:endParaRPr lang="es-E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2871028-13A4-EDFD-2BC5-23EEADA5E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9183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157BE2-CA4C-EC3E-27E9-5E9765216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3A755C-447C-AF1B-373D-023E673C1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97" y="577395"/>
            <a:ext cx="10653578" cy="1132258"/>
          </a:xfrm>
        </p:spPr>
        <p:txBody>
          <a:bodyPr>
            <a:normAutofit/>
          </a:bodyPr>
          <a:lstStyle/>
          <a:p>
            <a:r>
              <a:rPr lang="de-DE"/>
              <a:t>Teamvorstellung</a:t>
            </a:r>
          </a:p>
        </p:txBody>
      </p:sp>
      <p:graphicFrame>
        <p:nvGraphicFramePr>
          <p:cNvPr id="9" name="Marcador de contenido 8">
            <a:extLst>
              <a:ext uri="{FF2B5EF4-FFF2-40B4-BE49-F238E27FC236}">
                <a16:creationId xmlns:a16="http://schemas.microsoft.com/office/drawing/2014/main" id="{35A00040-6595-20A6-F358-C5762E61AB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2139242"/>
              </p:ext>
            </p:extLst>
          </p:nvPr>
        </p:nvGraphicFramePr>
        <p:xfrm>
          <a:off x="447497" y="1241778"/>
          <a:ext cx="11297006" cy="4451341"/>
        </p:xfrm>
        <a:graphic>
          <a:graphicData uri="http://schemas.openxmlformats.org/drawingml/2006/table">
            <a:tbl>
              <a:tblPr firstRow="1" bandRow="1">
                <a:tableStyleId>{EB9631B5-78F2-41C9-869B-9F39066F8104}</a:tableStyleId>
              </a:tblPr>
              <a:tblGrid>
                <a:gridCol w="1613858">
                  <a:extLst>
                    <a:ext uri="{9D8B030D-6E8A-4147-A177-3AD203B41FA5}">
                      <a16:colId xmlns:a16="http://schemas.microsoft.com/office/drawing/2014/main" val="1121940110"/>
                    </a:ext>
                  </a:extLst>
                </a:gridCol>
                <a:gridCol w="1613858">
                  <a:extLst>
                    <a:ext uri="{9D8B030D-6E8A-4147-A177-3AD203B41FA5}">
                      <a16:colId xmlns:a16="http://schemas.microsoft.com/office/drawing/2014/main" val="1051720445"/>
                    </a:ext>
                  </a:extLst>
                </a:gridCol>
                <a:gridCol w="1613858">
                  <a:extLst>
                    <a:ext uri="{9D8B030D-6E8A-4147-A177-3AD203B41FA5}">
                      <a16:colId xmlns:a16="http://schemas.microsoft.com/office/drawing/2014/main" val="4189626086"/>
                    </a:ext>
                  </a:extLst>
                </a:gridCol>
                <a:gridCol w="1613858">
                  <a:extLst>
                    <a:ext uri="{9D8B030D-6E8A-4147-A177-3AD203B41FA5}">
                      <a16:colId xmlns:a16="http://schemas.microsoft.com/office/drawing/2014/main" val="2876975148"/>
                    </a:ext>
                  </a:extLst>
                </a:gridCol>
                <a:gridCol w="1613858">
                  <a:extLst>
                    <a:ext uri="{9D8B030D-6E8A-4147-A177-3AD203B41FA5}">
                      <a16:colId xmlns:a16="http://schemas.microsoft.com/office/drawing/2014/main" val="2604079314"/>
                    </a:ext>
                  </a:extLst>
                </a:gridCol>
                <a:gridCol w="1613858">
                  <a:extLst>
                    <a:ext uri="{9D8B030D-6E8A-4147-A177-3AD203B41FA5}">
                      <a16:colId xmlns:a16="http://schemas.microsoft.com/office/drawing/2014/main" val="2138350288"/>
                    </a:ext>
                  </a:extLst>
                </a:gridCol>
                <a:gridCol w="1613858">
                  <a:extLst>
                    <a:ext uri="{9D8B030D-6E8A-4147-A177-3AD203B41FA5}">
                      <a16:colId xmlns:a16="http://schemas.microsoft.com/office/drawing/2014/main" val="3622019021"/>
                    </a:ext>
                  </a:extLst>
                </a:gridCol>
              </a:tblGrid>
              <a:tr h="1682352">
                <a:tc>
                  <a:txBody>
                    <a:bodyPr/>
                    <a:lstStyle/>
                    <a:p>
                      <a:pPr algn="ctr"/>
                      <a:endParaRPr lang="es-ES" b="1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1600" b="0" i="0" u="none" strike="noStrike" noProof="0">
                        <a:latin typeface="Neue Haas Grotesk Text Pro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6820132"/>
                  </a:ext>
                </a:extLst>
              </a:tr>
              <a:tr h="677026">
                <a:tc>
                  <a:txBody>
                    <a:bodyPr/>
                    <a:lstStyle/>
                    <a:p>
                      <a:pPr algn="ctr"/>
                      <a:r>
                        <a:rPr lang="de-DE" b="1">
                          <a:solidFill>
                            <a:schemeClr val="bg1"/>
                          </a:solidFill>
                        </a:rPr>
                        <a:t>Name</a:t>
                      </a:r>
                      <a:endParaRPr lang="es-ES" b="1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Yvonne Wagner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err="1"/>
                        <a:t>Kristanna</a:t>
                      </a:r>
                      <a:r>
                        <a:rPr lang="de-DE" sz="1600"/>
                        <a:t> Pfeil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Colin </a:t>
                      </a:r>
                      <a:r>
                        <a:rPr lang="de-DE" sz="1600" err="1"/>
                        <a:t>Dietschmann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Marvin </a:t>
                      </a:r>
                      <a:r>
                        <a:rPr lang="de-DE" sz="1600" err="1"/>
                        <a:t>Igrec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Lucrezia </a:t>
                      </a:r>
                      <a:r>
                        <a:rPr lang="de-DE" sz="1600" err="1"/>
                        <a:t>Trabalza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Marina Hidalgo Burova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2881230"/>
                  </a:ext>
                </a:extLst>
              </a:tr>
              <a:tr h="446043">
                <a:tc>
                  <a:txBody>
                    <a:bodyPr/>
                    <a:lstStyle/>
                    <a:p>
                      <a:pPr algn="ctr"/>
                      <a:r>
                        <a:rPr lang="de-DE" b="1">
                          <a:solidFill>
                            <a:schemeClr val="bg1"/>
                          </a:solidFill>
                        </a:rPr>
                        <a:t>E-Mail</a:t>
                      </a:r>
                      <a:endParaRPr lang="es-ES" b="1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>
                          <a:hlinkClick r:id="rId2"/>
                        </a:rPr>
                        <a:t>inf24181@lehre.dhbw-stuttgart.de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>
                          <a:hlinkClick r:id="rId3"/>
                        </a:rPr>
                        <a:t>inf24189@lehre.dhbw-stuttgart.de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>
                          <a:hlinkClick r:id="rId2"/>
                        </a:rPr>
                        <a:t>inf24082@lehre.dhbw-stuttgart.de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>
                          <a:hlinkClick r:id="rId2"/>
                        </a:rPr>
                        <a:t>inf24079@lehre.dhbw-stuttgart.de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>
                          <a:hlinkClick r:id="rId2"/>
                        </a:rPr>
                        <a:t>inf24153@lehre.dhbw-stuttgart.de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>
                          <a:hlinkClick r:id="rId4"/>
                        </a:rPr>
                        <a:t>inf24218@lehre.dhbw-stuttgart.de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9130710"/>
                  </a:ext>
                </a:extLst>
              </a:tr>
              <a:tr h="446043">
                <a:tc>
                  <a:txBody>
                    <a:bodyPr/>
                    <a:lstStyle/>
                    <a:p>
                      <a:pPr algn="ctr"/>
                      <a:r>
                        <a:rPr lang="de-DE" b="1" err="1">
                          <a:solidFill>
                            <a:schemeClr val="bg1"/>
                          </a:solidFill>
                        </a:rPr>
                        <a:t>MatrikelNr</a:t>
                      </a:r>
                      <a:r>
                        <a:rPr lang="de-DE" b="1">
                          <a:solidFill>
                            <a:schemeClr val="bg1"/>
                          </a:solidFill>
                        </a:rPr>
                        <a:t>.</a:t>
                      </a:r>
                      <a:endParaRPr lang="es-ES" b="1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/>
                        <a:t>7722462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/>
                        <a:t>7928674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/>
                        <a:t>4295660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/>
                        <a:t>4147900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/>
                        <a:t>6686527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/>
                        <a:t>9209941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7519024"/>
                  </a:ext>
                </a:extLst>
              </a:tr>
              <a:tr h="446043">
                <a:tc>
                  <a:txBody>
                    <a:bodyPr/>
                    <a:lstStyle/>
                    <a:p>
                      <a:pPr algn="ctr"/>
                      <a:r>
                        <a:rPr lang="de-DE" b="1">
                          <a:solidFill>
                            <a:schemeClr val="bg1"/>
                          </a:solidFill>
                        </a:rPr>
                        <a:t>Rolle</a:t>
                      </a:r>
                      <a:endParaRPr lang="es-ES" b="1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Projektleiter + Entwickler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Produktmanager + Entwickler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Systemarchitekt + Entwickler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Testmanager + Entwickler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Techn. Redakteur + Entwickler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/>
                        <a:t>Techn. Redakteur + Entwickler</a:t>
                      </a:r>
                      <a:endParaRPr lang="es-E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7115032"/>
                  </a:ext>
                </a:extLst>
              </a:tr>
            </a:tbl>
          </a:graphicData>
        </a:graphic>
      </p:graphicFrame>
      <p:pic>
        <p:nvPicPr>
          <p:cNvPr id="11" name="Imagen 10" descr="Una persona sonriendo&#10;&#10;El contenido generado por IA puede ser incorrecto.">
            <a:extLst>
              <a:ext uri="{FF2B5EF4-FFF2-40B4-BE49-F238E27FC236}">
                <a16:creationId xmlns:a16="http://schemas.microsoft.com/office/drawing/2014/main" id="{A4DED75E-F873-D120-7016-0FF278490CF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2581" t="13400" r="13144" b="7379"/>
          <a:stretch>
            <a:fillRect/>
          </a:stretch>
        </p:blipFill>
        <p:spPr>
          <a:xfrm>
            <a:off x="10238596" y="1286814"/>
            <a:ext cx="1404016" cy="158781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D3DF6E-E543-926A-7011-BA0810FCA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3</a:t>
            </a:fld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A1C3600-5946-779B-E3C1-DBFBBBEA73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0025" y="1288640"/>
            <a:ext cx="1472998" cy="1598912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C99A64E7-6376-4237-B659-30EF16F84F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50238" y="1288841"/>
            <a:ext cx="1190088" cy="15773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0743BF-E1E4-0A10-BFA7-CAD27246E4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83817" y="1266825"/>
            <a:ext cx="1453340" cy="16287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120FD74-857A-68D1-1C0E-2D04A6F874D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52248" y="1383650"/>
            <a:ext cx="1433456" cy="140074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AE169563-7146-21DB-71D8-B9A3ED0865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878" y="1286814"/>
            <a:ext cx="1238244" cy="1599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6321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A04593-9355-0C10-AF8C-7AB6036B1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Ausgangssituation &amp; Problemstellung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B5B710B-D125-C5A9-82C5-9E66107AC9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ES" sz="2400" err="1"/>
              <a:t>Semantische</a:t>
            </a:r>
            <a:r>
              <a:rPr lang="es-ES" sz="2400"/>
              <a:t> </a:t>
            </a:r>
            <a:r>
              <a:rPr lang="es-ES" sz="2400" err="1"/>
              <a:t>Definitionen</a:t>
            </a:r>
            <a:r>
              <a:rPr lang="es-ES" sz="2400"/>
              <a:t> </a:t>
            </a:r>
            <a:r>
              <a:rPr lang="es-ES" sz="2400" err="1"/>
              <a:t>heute</a:t>
            </a:r>
            <a:r>
              <a:rPr lang="es-ES" sz="2400"/>
              <a:t>: </a:t>
            </a:r>
            <a:r>
              <a:rPr lang="es-ES" sz="2400" err="1"/>
              <a:t>lokal</a:t>
            </a:r>
            <a:r>
              <a:rPr lang="es-ES" sz="2400"/>
              <a:t>, </a:t>
            </a:r>
            <a:r>
              <a:rPr lang="es-ES" sz="2400" err="1"/>
              <a:t>nicht</a:t>
            </a:r>
            <a:r>
              <a:rPr lang="es-ES" sz="2400"/>
              <a:t> </a:t>
            </a:r>
            <a:r>
              <a:rPr lang="es-ES" sz="2400" err="1"/>
              <a:t>webfähig</a:t>
            </a:r>
            <a:endParaRPr lang="es-ES" sz="2400"/>
          </a:p>
          <a:p>
            <a:r>
              <a:rPr lang="es-ES" sz="2400" err="1"/>
              <a:t>Keine</a:t>
            </a:r>
            <a:r>
              <a:rPr lang="es-ES" sz="2400"/>
              <a:t> </a:t>
            </a:r>
            <a:r>
              <a:rPr lang="es-ES" sz="2400" err="1"/>
              <a:t>einheitlichen</a:t>
            </a:r>
            <a:r>
              <a:rPr lang="es-ES" sz="2400"/>
              <a:t> </a:t>
            </a:r>
            <a:r>
              <a:rPr lang="es-ES" sz="2400" err="1"/>
              <a:t>APIs</a:t>
            </a:r>
            <a:r>
              <a:rPr lang="es-ES" sz="2400"/>
              <a:t> </a:t>
            </a:r>
            <a:r>
              <a:rPr lang="es-ES" sz="2400" err="1"/>
              <a:t>für</a:t>
            </a:r>
            <a:r>
              <a:rPr lang="es-ES" sz="2400"/>
              <a:t> </a:t>
            </a:r>
            <a:r>
              <a:rPr lang="es-ES" sz="2400" err="1"/>
              <a:t>Semantik</a:t>
            </a:r>
            <a:endParaRPr lang="es-ES" sz="2400"/>
          </a:p>
          <a:p>
            <a:r>
              <a:rPr lang="es-ES" sz="2400" err="1"/>
              <a:t>Schwer</a:t>
            </a:r>
            <a:r>
              <a:rPr lang="es-ES" sz="2400"/>
              <a:t> </a:t>
            </a:r>
            <a:r>
              <a:rPr lang="es-ES" sz="2400" err="1"/>
              <a:t>zugängliche</a:t>
            </a:r>
            <a:r>
              <a:rPr lang="es-ES" sz="2400"/>
              <a:t> Tools (</a:t>
            </a:r>
            <a:r>
              <a:rPr lang="es-ES" sz="2400" err="1"/>
              <a:t>z.B</a:t>
            </a:r>
            <a:r>
              <a:rPr lang="es-ES" sz="2400"/>
              <a:t>. AAS-</a:t>
            </a:r>
            <a:r>
              <a:rPr lang="es-ES" sz="2400" err="1"/>
              <a:t>Connect</a:t>
            </a:r>
            <a:r>
              <a:rPr lang="es-ES" sz="2400"/>
              <a:t>)</a:t>
            </a:r>
          </a:p>
          <a:p>
            <a:r>
              <a:rPr lang="es-ES" sz="2400" err="1"/>
              <a:t>Keine</a:t>
            </a:r>
            <a:r>
              <a:rPr lang="es-ES" sz="2400"/>
              <a:t> </a:t>
            </a:r>
            <a:r>
              <a:rPr lang="es-ES" sz="2400" err="1"/>
              <a:t>globale</a:t>
            </a:r>
            <a:r>
              <a:rPr lang="es-ES" sz="2400"/>
              <a:t> </a:t>
            </a:r>
            <a:r>
              <a:rPr lang="es-ES" sz="2400" err="1"/>
              <a:t>Wiederverwendbarkeit</a:t>
            </a:r>
            <a:endParaRPr lang="es-ES" sz="2400"/>
          </a:p>
          <a:p>
            <a:r>
              <a:rPr lang="es-ES" sz="2400"/>
              <a:t>Externe </a:t>
            </a:r>
            <a:r>
              <a:rPr lang="es-ES" sz="2400" err="1"/>
              <a:t>Quellen</a:t>
            </a:r>
            <a:r>
              <a:rPr lang="es-ES" sz="2400"/>
              <a:t> (</a:t>
            </a:r>
            <a:r>
              <a:rPr lang="es-ES" sz="2400" err="1"/>
              <a:t>z.B</a:t>
            </a:r>
            <a:r>
              <a:rPr lang="es-ES" sz="2400"/>
              <a:t>. ECLASS) </a:t>
            </a:r>
            <a:r>
              <a:rPr lang="es-ES" sz="2400" err="1"/>
              <a:t>oft</a:t>
            </a:r>
            <a:r>
              <a:rPr lang="es-ES" sz="2400"/>
              <a:t> </a:t>
            </a:r>
            <a:r>
              <a:rPr lang="es-ES" sz="2400" err="1"/>
              <a:t>nicht</a:t>
            </a:r>
            <a:r>
              <a:rPr lang="es-ES" sz="2400"/>
              <a:t> </a:t>
            </a:r>
            <a:r>
              <a:rPr lang="es-ES" sz="2400" err="1"/>
              <a:t>frei</a:t>
            </a:r>
            <a:r>
              <a:rPr lang="es-ES" sz="2400"/>
              <a:t> </a:t>
            </a:r>
            <a:r>
              <a:rPr lang="es-ES" sz="2400" err="1"/>
              <a:t>zugänglich</a:t>
            </a:r>
            <a:endParaRPr lang="es-ES" sz="2400"/>
          </a:p>
          <a:p>
            <a:pPr marL="0" indent="0">
              <a:buNone/>
            </a:pPr>
            <a:r>
              <a:rPr lang="es-ES" sz="2400" b="1" err="1"/>
              <a:t>Folgen</a:t>
            </a:r>
            <a:endParaRPr lang="es-ES" sz="2400" b="1"/>
          </a:p>
          <a:p>
            <a:pPr marL="342900" indent="-342900"/>
            <a:r>
              <a:rPr lang="es-ES" sz="2400" err="1"/>
              <a:t>Keine</a:t>
            </a:r>
            <a:r>
              <a:rPr lang="es-ES" sz="2400"/>
              <a:t> </a:t>
            </a:r>
            <a:r>
              <a:rPr lang="es-ES" sz="2400" err="1"/>
              <a:t>einheitliche</a:t>
            </a:r>
            <a:r>
              <a:rPr lang="es-ES" sz="2400"/>
              <a:t>, </a:t>
            </a:r>
            <a:r>
              <a:rPr lang="es-ES" sz="2400" err="1"/>
              <a:t>zentrale</a:t>
            </a:r>
            <a:r>
              <a:rPr lang="es-ES" sz="2400"/>
              <a:t> </a:t>
            </a:r>
            <a:r>
              <a:rPr lang="es-ES" sz="2400" err="1"/>
              <a:t>Datenquelle</a:t>
            </a:r>
            <a:r>
              <a:rPr lang="es-ES" sz="2400"/>
              <a:t> </a:t>
            </a:r>
          </a:p>
          <a:p>
            <a:pPr marL="0" indent="0">
              <a:buNone/>
            </a:pPr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2492F4-9469-5AB0-A0C4-593D8F3E5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z="1200" dirty="0" smtClean="0"/>
              <a:t>4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3388092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F6AE43-A819-2B19-BC38-CB9F0CC97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Projektziel &amp; Vision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9AAD8A-5D65-B871-6239-97A4D67F3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sz="2400"/>
              <a:t>Öffentliche, webbasierte Semantik-Plattform</a:t>
            </a:r>
          </a:p>
          <a:p>
            <a:r>
              <a:rPr lang="de-DE" sz="2400"/>
              <a:t>Auflösbare URIs für Semantische Definitionen</a:t>
            </a:r>
          </a:p>
          <a:p>
            <a:r>
              <a:rPr lang="de-DE" sz="2400"/>
              <a:t>Benutzerfreundliche Wiki-Oberfläche </a:t>
            </a:r>
          </a:p>
          <a:p>
            <a:r>
              <a:rPr lang="de-DE" sz="2400"/>
              <a:t>REST-API liefert IEC-61360-JSON</a:t>
            </a:r>
          </a:p>
          <a:p>
            <a:r>
              <a:rPr lang="de-DE" sz="2400"/>
              <a:t>Niedrige Einstiegshürden für alle Nutzer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44CA7AA-E066-43CA-2C45-CC951F373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3650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8DAFEE-F47D-0F16-FFC2-39D0AA777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 Use Case &amp; Nutzen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76C0EBC-604B-E6D6-FCC9-A0407CEE1E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370476"/>
            <a:ext cx="10653579" cy="459382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de-DE" sz="2400" b="1"/>
              <a:t>Master Use Case</a:t>
            </a:r>
          </a:p>
          <a:p>
            <a:pPr marL="342900" indent="-342900"/>
            <a:r>
              <a:rPr lang="de-DE" sz="2400"/>
              <a:t>URI liefert IEC-61360-Definition (Bsp.</a:t>
            </a:r>
            <a:r>
              <a:rPr lang="de-DE" sz="2400">
                <a:solidFill>
                  <a:srgbClr val="1A1A23"/>
                </a:solidFill>
              </a:rPr>
              <a:t> </a:t>
            </a:r>
            <a:r>
              <a:rPr lang="de-DE" sz="2400">
                <a:solidFill>
                  <a:srgbClr val="1A1A23"/>
                </a:solidFill>
                <a:ea typeface="+mn-lt"/>
                <a:cs typeface="+mn-lt"/>
              </a:rPr>
              <a:t>GET https://semantic.example.org/id/Q21?lang=de</a:t>
            </a:r>
            <a:r>
              <a:rPr lang="de-DE" sz="2400">
                <a:ea typeface="+mn-lt"/>
                <a:cs typeface="+mn-lt"/>
              </a:rPr>
              <a:t>)</a:t>
            </a:r>
          </a:p>
          <a:p>
            <a:pPr marL="342900" indent="-342900"/>
            <a:r>
              <a:rPr lang="de-DE" sz="2400"/>
              <a:t>Rest-API gibt sprachabhängiges JSON zurück</a:t>
            </a:r>
          </a:p>
          <a:p>
            <a:pPr marL="342900" indent="-342900"/>
            <a:r>
              <a:rPr lang="de-DE" sz="2400"/>
              <a:t>Direkt für AAS-Systeme nutzbar</a:t>
            </a:r>
          </a:p>
          <a:p>
            <a:pPr marL="0" indent="0">
              <a:buNone/>
            </a:pPr>
            <a:r>
              <a:rPr lang="de-DE" sz="2400" b="1"/>
              <a:t>Nutzen</a:t>
            </a:r>
          </a:p>
          <a:p>
            <a:pPr marL="342900" indent="-342900"/>
            <a:r>
              <a:rPr lang="de-DE" sz="2400"/>
              <a:t>Zentrale, globale Semantikquelle</a:t>
            </a:r>
          </a:p>
          <a:p>
            <a:pPr marL="342900" indent="-342900"/>
            <a:r>
              <a:rPr lang="de-DE" sz="2400"/>
              <a:t>Wiederverwendbare, auflösbare Begriffe</a:t>
            </a:r>
          </a:p>
          <a:p>
            <a:pPr marL="342900" indent="-342900"/>
            <a:r>
              <a:rPr lang="de-DE" sz="2400"/>
              <a:t>Einfachere Integration für Tools &amp; Systeme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FA8439B-17CA-D467-8492-CB0519660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7392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44A73-569D-548C-FD3D-73AA660C7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Verwendete</a:t>
            </a:r>
            <a:r>
              <a:rPr lang="en-US"/>
              <a:t> Tools &amp; </a:t>
            </a:r>
            <a:r>
              <a:rPr lang="en-US" err="1"/>
              <a:t>Vorgehensweise</a:t>
            </a:r>
            <a:endParaRPr lang="en-US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F0ED0FA2-3C30-3F56-E0BB-21018B8EC1A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/>
              <a:t>Tools &amp; </a:t>
            </a:r>
            <a:r>
              <a:rPr lang="en-US" u="sng" err="1"/>
              <a:t>Anwendungen</a:t>
            </a:r>
            <a:r>
              <a:rPr lang="en-US" u="sng"/>
              <a:t>:</a:t>
            </a:r>
          </a:p>
          <a:p>
            <a:r>
              <a:rPr lang="en-US"/>
              <a:t>Teams</a:t>
            </a:r>
          </a:p>
          <a:p>
            <a:r>
              <a:rPr lang="en-US"/>
              <a:t>GitHub</a:t>
            </a:r>
          </a:p>
          <a:p>
            <a:r>
              <a:rPr lang="en-US"/>
              <a:t>Visual Studio Code</a:t>
            </a:r>
          </a:p>
          <a:p>
            <a:r>
              <a:rPr lang="en-US" err="1"/>
              <a:t>WikibaseCloud</a:t>
            </a:r>
            <a:r>
              <a:rPr lang="en-US"/>
              <a:t> (Beta </a:t>
            </a:r>
            <a:r>
              <a:rPr lang="en-US" err="1"/>
              <a:t>Lösung</a:t>
            </a:r>
            <a:r>
              <a:rPr lang="en-US"/>
              <a:t>)</a:t>
            </a:r>
          </a:p>
          <a:p>
            <a:r>
              <a:rPr lang="en-US" err="1"/>
              <a:t>Wikibase</a:t>
            </a:r>
            <a:r>
              <a:rPr lang="en-US"/>
              <a:t> GitHub</a:t>
            </a:r>
          </a:p>
          <a:p>
            <a:endParaRPr lang="de-DE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DE1BBD4-28C7-78B2-C336-964834368CD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/>
              <a:t>Phasen unseres Wasserfallmodells:</a:t>
            </a:r>
          </a:p>
          <a:p>
            <a:r>
              <a:rPr lang="de-DE"/>
              <a:t>Planung und Analyse</a:t>
            </a:r>
          </a:p>
          <a:p>
            <a:r>
              <a:rPr lang="de-DE"/>
              <a:t>Design</a:t>
            </a:r>
          </a:p>
          <a:p>
            <a:r>
              <a:rPr lang="de-DE"/>
              <a:t>Entwicklung</a:t>
            </a:r>
          </a:p>
          <a:p>
            <a:r>
              <a:rPr lang="de-DE"/>
              <a:t>Test</a:t>
            </a:r>
          </a:p>
          <a:p>
            <a:r>
              <a:rPr lang="de-DE"/>
              <a:t>Abschluss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E16DF0-13CA-5262-0EB4-838BB943C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7</a:t>
            </a:fld>
            <a:endParaRPr lang="en-US"/>
          </a:p>
        </p:txBody>
      </p:sp>
      <p:pic>
        <p:nvPicPr>
          <p:cNvPr id="1026" name="Picture 2" descr="Microsoft Teams Logo : histoire, signification de l'emblème">
            <a:extLst>
              <a:ext uri="{FF2B5EF4-FFF2-40B4-BE49-F238E27FC236}">
                <a16:creationId xmlns:a16="http://schemas.microsoft.com/office/drawing/2014/main" id="{07D4215C-48E5-AB14-A6B3-4D15353C48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229" y="1313972"/>
            <a:ext cx="1304624" cy="733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itHub Logo, symbol, meaning, history, PNG, brand">
            <a:extLst>
              <a:ext uri="{FF2B5EF4-FFF2-40B4-BE49-F238E27FC236}">
                <a16:creationId xmlns:a16="http://schemas.microsoft.com/office/drawing/2014/main" id="{314B425F-8285-552C-419D-6E174DE83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1345" y="2419376"/>
            <a:ext cx="2012903" cy="1132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ree High-Quality Visual Studio Code Logo Png for Creative Design">
            <a:extLst>
              <a:ext uri="{FF2B5EF4-FFF2-40B4-BE49-F238E27FC236}">
                <a16:creationId xmlns:a16="http://schemas.microsoft.com/office/drawing/2014/main" id="{5A75A5DC-530D-E8FC-8B9C-D3EEDE9451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6982" y="3696361"/>
            <a:ext cx="867266" cy="867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ikibase - Wikimedia">
            <a:extLst>
              <a:ext uri="{FF2B5EF4-FFF2-40B4-BE49-F238E27FC236}">
                <a16:creationId xmlns:a16="http://schemas.microsoft.com/office/drawing/2014/main" id="{0FA5391E-9DE4-7CAE-DB53-A8A51A1917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6680" y="4681115"/>
            <a:ext cx="2283722" cy="1825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86454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C17B0-E438-5610-68A2-E85090205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Business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9BFDF-969F-62FA-9765-AD8895307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err="1"/>
              <a:t>Ausgangssituation</a:t>
            </a:r>
            <a:endParaRPr lang="en-US"/>
          </a:p>
          <a:p>
            <a:pPr lvl="1"/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Keine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einheitliche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Einbindung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und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Verwaltung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von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Industriebegriffen</a:t>
            </a:r>
            <a:endParaRPr lang="en-US">
              <a:solidFill>
                <a:schemeClr val="tx1">
                  <a:lumMod val="40000"/>
                  <a:lumOff val="60000"/>
                </a:schemeClr>
              </a:solidFill>
            </a:endParaRPr>
          </a:p>
          <a:p>
            <a:r>
              <a:rPr lang="en-US" err="1"/>
              <a:t>Projektziel</a:t>
            </a:r>
            <a:r>
              <a:rPr lang="en-US"/>
              <a:t> &amp; </a:t>
            </a:r>
            <a:r>
              <a:rPr lang="en-US" err="1"/>
              <a:t>Lösungsansätze</a:t>
            </a:r>
            <a:endParaRPr lang="en-US"/>
          </a:p>
          <a:p>
            <a:r>
              <a:rPr lang="en-US" err="1"/>
              <a:t>Wirtschaftlicher</a:t>
            </a:r>
            <a:r>
              <a:rPr lang="en-US"/>
              <a:t> </a:t>
            </a:r>
            <a:r>
              <a:rPr lang="en-US" err="1"/>
              <a:t>Nutzen</a:t>
            </a:r>
            <a:endParaRPr lang="en-US"/>
          </a:p>
          <a:p>
            <a:pPr lvl="1"/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Direkte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&amp;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Indirekte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Effekte</a:t>
            </a:r>
            <a:endParaRPr lang="en-US">
              <a:solidFill>
                <a:schemeClr val="tx1">
                  <a:lumMod val="40000"/>
                  <a:lumOff val="60000"/>
                </a:schemeClr>
              </a:solidFill>
            </a:endParaRPr>
          </a:p>
          <a:p>
            <a:r>
              <a:rPr lang="en-US" err="1"/>
              <a:t>Zielgruppen</a:t>
            </a:r>
            <a:r>
              <a:rPr lang="en-US"/>
              <a:t> &amp; </a:t>
            </a:r>
            <a:r>
              <a:rPr lang="en-US" err="1"/>
              <a:t>Marktpotenzial</a:t>
            </a:r>
            <a:endParaRPr lang="en-US"/>
          </a:p>
          <a:p>
            <a:pPr lvl="1"/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Open-Source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anbieten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-&gt;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Investitionen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nur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durch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Spenden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gedeckt</a:t>
            </a:r>
            <a:endParaRPr lang="en-US">
              <a:solidFill>
                <a:schemeClr val="tx1">
                  <a:lumMod val="40000"/>
                  <a:lumOff val="60000"/>
                </a:schemeClr>
              </a:solidFill>
            </a:endParaRPr>
          </a:p>
          <a:p>
            <a:r>
              <a:rPr lang="en-US" err="1"/>
              <a:t>Ressourcen</a:t>
            </a:r>
            <a:r>
              <a:rPr lang="en-US"/>
              <a:t>- &amp; </a:t>
            </a:r>
            <a:r>
              <a:rPr lang="en-US" err="1"/>
              <a:t>Kostenplanung</a:t>
            </a:r>
            <a:endParaRPr lang="en-US"/>
          </a:p>
          <a:p>
            <a:r>
              <a:rPr lang="en-US" err="1"/>
              <a:t>Risikoanalyse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0FED78-E6E1-C9C4-2081-211C73BCA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8</a:t>
            </a:fld>
            <a:endParaRPr lang="en-US"/>
          </a:p>
        </p:txBody>
      </p:sp>
      <p:pic>
        <p:nvPicPr>
          <p:cNvPr id="2050" name="Picture 2" descr="Cash Symbol Png">
            <a:extLst>
              <a:ext uri="{FF2B5EF4-FFF2-40B4-BE49-F238E27FC236}">
                <a16:creationId xmlns:a16="http://schemas.microsoft.com/office/drawing/2014/main" id="{DFE873FE-B8AF-FDC6-F192-E3D53A8002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8391" y="3316615"/>
            <a:ext cx="2294625" cy="1750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ndustry - Free industry icons">
            <a:extLst>
              <a:ext uri="{FF2B5EF4-FFF2-40B4-BE49-F238E27FC236}">
                <a16:creationId xmlns:a16="http://schemas.microsoft.com/office/drawing/2014/main" id="{9A11E669-906D-4A66-4351-FCDD2E5B11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4694" y="548640"/>
            <a:ext cx="1494149" cy="1494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iesgo - Iconos gratis de">
            <a:extLst>
              <a:ext uri="{FF2B5EF4-FFF2-40B4-BE49-F238E27FC236}">
                <a16:creationId xmlns:a16="http://schemas.microsoft.com/office/drawing/2014/main" id="{A0025B75-177F-4D0F-A5CA-4E90B5D2DF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622" y="4954250"/>
            <a:ext cx="1750756" cy="1750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11142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2A351-F89C-5BB3-737A-AC768DB7D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Projektplan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4BF7B-D2E3-5788-8580-8860BD754B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GANTT-</a:t>
            </a:r>
            <a:r>
              <a:rPr lang="en-US" err="1"/>
              <a:t>Diagramm</a:t>
            </a: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 err="1"/>
              <a:t>Aufteilung</a:t>
            </a:r>
            <a:r>
              <a:rPr lang="en-US"/>
              <a:t> der </a:t>
            </a:r>
            <a:r>
              <a:rPr lang="en-US" err="1"/>
              <a:t>Arbeitsstunden</a:t>
            </a:r>
            <a:endParaRPr lang="en-US"/>
          </a:p>
          <a:p>
            <a:pPr lvl="1"/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Entwickler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- 90 Std. &amp;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spezielle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Rollen </a:t>
            </a:r>
            <a:r>
              <a:rPr lang="en-US" err="1">
                <a:solidFill>
                  <a:schemeClr val="tx1">
                    <a:lumMod val="40000"/>
                    <a:lumOff val="60000"/>
                  </a:schemeClr>
                </a:solidFill>
              </a:rPr>
              <a:t>aufgeteilt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</a:rPr>
              <a:t> - 90 Std.</a:t>
            </a:r>
          </a:p>
          <a:p>
            <a:r>
              <a:rPr lang="en-US" err="1"/>
              <a:t>Kommunikation</a:t>
            </a:r>
            <a:endParaRPr lang="en-US"/>
          </a:p>
          <a:p>
            <a:r>
              <a:rPr lang="en-US" err="1"/>
              <a:t>Risiko</a:t>
            </a:r>
            <a:r>
              <a:rPr lang="en-US"/>
              <a:t> </a:t>
            </a:r>
            <a:r>
              <a:rPr lang="en-US" err="1"/>
              <a:t>Minimierung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BACBD-C9E3-58CF-0E11-31979CFA4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9</a:t>
            </a:fld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A3D1DFE-03AE-16EE-22F2-F80F69A64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46" y="2340925"/>
            <a:ext cx="10653580" cy="167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9949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VanillaVTI">
  <a:themeElements>
    <a:clrScheme name="Projekt_SWE">
      <a:dk1>
        <a:srgbClr val="000068"/>
      </a:dk1>
      <a:lt1>
        <a:sysClr val="window" lastClr="FFFFFF"/>
      </a:lt1>
      <a:dk2>
        <a:srgbClr val="2C3932"/>
      </a:dk2>
      <a:lt2>
        <a:srgbClr val="FDF6EA"/>
      </a:lt2>
      <a:accent1>
        <a:srgbClr val="990000"/>
      </a:accent1>
      <a:accent2>
        <a:srgbClr val="339966"/>
      </a:accent2>
      <a:accent3>
        <a:srgbClr val="0063BF"/>
      </a:accent3>
      <a:accent4>
        <a:srgbClr val="FFA7A7"/>
      </a:accent4>
      <a:accent5>
        <a:srgbClr val="D6F2E4"/>
      </a:accent5>
      <a:accent6>
        <a:srgbClr val="B3DBFF"/>
      </a:accent6>
      <a:hlink>
        <a:srgbClr val="1111FF"/>
      </a:hlink>
      <a:folHlink>
        <a:srgbClr val="FFA7A7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A489DCC33E211344B4E1852185A61E74" ma:contentTypeVersion="3" ma:contentTypeDescription="Ein neues Dokument erstellen." ma:contentTypeScope="" ma:versionID="501362a5cfd18bd2c161c331aecbc6a1">
  <xsd:schema xmlns:xsd="http://www.w3.org/2001/XMLSchema" xmlns:xs="http://www.w3.org/2001/XMLSchema" xmlns:p="http://schemas.microsoft.com/office/2006/metadata/properties" xmlns:ns2="48413166-7b54-4bff-ab17-01df59064b7e" targetNamespace="http://schemas.microsoft.com/office/2006/metadata/properties" ma:root="true" ma:fieldsID="b336ca0ea1f0a04fde01fedcd2533b66" ns2:_="">
    <xsd:import namespace="48413166-7b54-4bff-ab17-01df59064b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413166-7b54-4bff-ab17-01df59064b7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9B56AA2-13CF-4A4A-B982-0326155551FB}">
  <ds:schemaRefs>
    <ds:schemaRef ds:uri="48413166-7b54-4bff-ab17-01df59064b7e"/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2B810E7-6D04-4569-90EA-6B0A2B3E69AB}">
  <ds:schemaRefs>
    <ds:schemaRef ds:uri="http://schemas.microsoft.com/office/2006/metadata/properties"/>
    <ds:schemaRef ds:uri="http://www.w3.org/2000/xmlns/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67FC4D0-27EE-4981-A757-7210F87D3CD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VanillaVTI</vt:lpstr>
      <vt:lpstr>Projekt 4 Semantic Wikibase</vt:lpstr>
      <vt:lpstr>Agenda</vt:lpstr>
      <vt:lpstr>Teamvorstellung</vt:lpstr>
      <vt:lpstr>Ausgangssituation &amp; Problemstellung</vt:lpstr>
      <vt:lpstr>Projektziel &amp; Vision</vt:lpstr>
      <vt:lpstr>Master Use Case &amp; Nutzen</vt:lpstr>
      <vt:lpstr>Verwendete Tools &amp; Vorgehensweise</vt:lpstr>
      <vt:lpstr>Business Case</vt:lpstr>
      <vt:lpstr>Projektplan</vt:lpstr>
      <vt:lpstr>Use Cases</vt:lpstr>
      <vt:lpstr>Use Case 03 – REST-Abfrage für AA S</vt:lpstr>
      <vt:lpstr>Use Case 06 – AASX-Datei importieren</vt:lpstr>
      <vt:lpstr>Funktionale Anforderungen - Notwendig</vt:lpstr>
      <vt:lpstr>Funktionale Anforderungen - Optional</vt:lpstr>
      <vt:lpstr>Nichtfunktionale Anforderungen</vt:lpstr>
      <vt:lpstr>Voraussetzungen/Herausforderungen</vt:lpstr>
      <vt:lpstr>Systemarchitektur (Top-Down)</vt:lpstr>
      <vt:lpstr>Modularisierung und Hauptkomponenten </vt:lpstr>
      <vt:lpstr>Demo</vt:lpstr>
      <vt:lpstr>PowerPoint Presentation</vt:lpstr>
      <vt:lpstr>PowerPoint Presentation</vt:lpstr>
      <vt:lpstr>Danke für Eure Aufmerksamkeit!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 4 Semantic Wikibase</dc:title>
  <dc:creator>Marina Hidalgo Burova</dc:creator>
  <cp:revision>1</cp:revision>
  <dcterms:created xsi:type="dcterms:W3CDTF">2025-11-07T07:48:21Z</dcterms:created>
  <dcterms:modified xsi:type="dcterms:W3CDTF">2025-11-21T07:44:22Z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0x010100A489DCC33E211344B4E1852185A61E74</vt:lpwstr>
  </property>
</Properties>
</file>

<file path=docProps/thumbnail.jpeg>
</file>